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57" r:id="rId3"/>
    <p:sldId id="263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CA7FF-123B-4BEF-BBFF-E7EAB58314A5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D74A-84C9-4FE0-9E3A-B1A04A8959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__________ a chance</a:t>
            </a:r>
          </a:p>
          <a:p>
            <a:r>
              <a:rPr lang="en-US" altLang="zh-CN" baseline="0" dirty="0" smtClean="0"/>
              <a:t>__________ a taxi</a:t>
            </a:r>
          </a:p>
          <a:p>
            <a:r>
              <a:rPr lang="en-US" altLang="zh-CN" baseline="0" dirty="0" smtClean="0"/>
              <a:t>__________ a break</a:t>
            </a:r>
          </a:p>
          <a:p>
            <a:r>
              <a:rPr lang="en-US" altLang="zh-CN" baseline="0" dirty="0" smtClean="0"/>
              <a:t>__________ an exam</a:t>
            </a:r>
          </a:p>
          <a:p>
            <a:r>
              <a:rPr lang="en-US" altLang="zh-CN" baseline="0" dirty="0" smtClean="0"/>
              <a:t>__________ medicine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take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D74A-84C9-4FE0-9E3A-B1A04A8959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A55DF15-CC77-49D3-854C-B9B221F2D897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ABCF8B9-DB81-4489-88DC-E29EA1810F0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056784" cy="1584176"/>
          </a:xfrm>
        </p:spPr>
        <p:txBody>
          <a:bodyPr/>
          <a:lstStyle/>
          <a:p>
            <a:r>
              <a:rPr lang="en-US" altLang="zh-CN" sz="9600" b="1" dirty="0" smtClean="0">
                <a:latin typeface="210 유럽여행 R" panose="02020603020101020101" pitchFamily="18" charset="-127"/>
                <a:ea typeface="210 유럽여행 R" panose="02020603020101020101" pitchFamily="18" charset="-127"/>
              </a:rPr>
              <a:t/>
            </a:r>
            <a:br>
              <a:rPr lang="en-US" altLang="zh-CN" sz="9600" b="1" dirty="0" smtClean="0">
                <a:latin typeface="210 유럽여행 R" panose="02020603020101020101" pitchFamily="18" charset="-127"/>
                <a:ea typeface="210 유럽여행 R" panose="02020603020101020101" pitchFamily="18" charset="-127"/>
              </a:rPr>
            </a:br>
            <a:r>
              <a:rPr lang="en-US" altLang="zh-CN" sz="9600" b="1" dirty="0" smtClean="0">
                <a:latin typeface="210 유럽여행 R" panose="02020603020101020101" pitchFamily="18" charset="-127"/>
                <a:ea typeface="210 유럽여행 R" panose="02020603020101020101" pitchFamily="18" charset="-127"/>
              </a:rPr>
              <a:t>Verb</a:t>
            </a:r>
            <a:r>
              <a:rPr lang="en-US" altLang="zh-CN" dirty="0" smtClean="0">
                <a:latin typeface="10X10" panose="020D0604000000000000" pitchFamily="50" charset="-127"/>
                <a:ea typeface="10X10" panose="020D0604000000000000" pitchFamily="50" charset="-127"/>
              </a:rPr>
              <a:t/>
            </a:r>
            <a:br>
              <a:rPr lang="en-US" altLang="zh-CN" dirty="0" smtClean="0">
                <a:latin typeface="10X10" panose="020D0604000000000000" pitchFamily="50" charset="-127"/>
                <a:ea typeface="10X10" panose="020D0604000000000000" pitchFamily="50" charset="-127"/>
              </a:rPr>
            </a:br>
            <a:r>
              <a:rPr lang="en-US" altLang="zh-CN" dirty="0" smtClean="0"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r>
              <a:rPr lang="en-US" altLang="zh-CN" sz="8800" b="1" dirty="0" smtClean="0">
                <a:latin typeface="210 유럽여행 R" panose="02020603020101020101" pitchFamily="18" charset="-127"/>
                <a:ea typeface="210 유럽여행 R" panose="02020603020101020101" pitchFamily="18" charset="-127"/>
              </a:rPr>
              <a:t>Collocations</a:t>
            </a:r>
            <a:endParaRPr lang="zh-CN" altLang="en-US" sz="8800" b="1" dirty="0">
              <a:latin typeface="210 유럽여행 R" panose="02020603020101020101" pitchFamily="18" charset="-127"/>
              <a:ea typeface="10X10" panose="020D0604000000000000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80" y="3140968"/>
            <a:ext cx="71283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686" y="996952"/>
            <a:ext cx="79467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aseline="0" dirty="0" smtClean="0"/>
              <a:t>      </a:t>
            </a:r>
          </a:p>
          <a:p>
            <a:pPr algn="ctr"/>
            <a:r>
              <a:rPr lang="en-US" altLang="zh-CN" sz="4000" baseline="0" dirty="0" smtClean="0"/>
              <a:t>      _______   a chance</a:t>
            </a:r>
          </a:p>
          <a:p>
            <a:pPr algn="ctr"/>
            <a:r>
              <a:rPr lang="en-US" altLang="zh-CN" sz="4000" baseline="0" dirty="0" smtClean="0"/>
              <a:t>_______</a:t>
            </a:r>
            <a:r>
              <a:rPr lang="en-US" altLang="zh-CN" sz="4000" dirty="0" smtClean="0"/>
              <a:t>  </a:t>
            </a:r>
            <a:r>
              <a:rPr lang="en-US" altLang="zh-CN" sz="4000" baseline="0" dirty="0" smtClean="0"/>
              <a:t> a taxi</a:t>
            </a:r>
          </a:p>
          <a:p>
            <a:pPr algn="ctr"/>
            <a:r>
              <a:rPr lang="en-US" altLang="zh-CN" sz="4000" baseline="0" dirty="0" smtClean="0"/>
              <a:t>   _______</a:t>
            </a:r>
            <a:r>
              <a:rPr lang="en-US" altLang="zh-CN" sz="4000" dirty="0" smtClean="0"/>
              <a:t>  </a:t>
            </a:r>
            <a:r>
              <a:rPr lang="en-US" altLang="zh-CN" sz="4000" baseline="0" dirty="0" smtClean="0"/>
              <a:t> a break</a:t>
            </a:r>
          </a:p>
          <a:p>
            <a:pPr algn="ctr"/>
            <a:r>
              <a:rPr lang="en-US" altLang="zh-CN" sz="4000" baseline="0" dirty="0" smtClean="0"/>
              <a:t>  </a:t>
            </a:r>
            <a:r>
              <a:rPr lang="en-US" altLang="zh-CN" sz="4000" dirty="0" smtClean="0"/>
              <a:t>  </a:t>
            </a:r>
            <a:r>
              <a:rPr lang="en-US" altLang="zh-CN" sz="4000" baseline="0" dirty="0" smtClean="0"/>
              <a:t>_______   an exam</a:t>
            </a:r>
          </a:p>
          <a:p>
            <a:pPr algn="ctr"/>
            <a:r>
              <a:rPr lang="en-US" altLang="zh-CN" sz="4000" baseline="0" dirty="0" smtClean="0"/>
              <a:t>   </a:t>
            </a:r>
            <a:r>
              <a:rPr lang="en-US" altLang="zh-CN" sz="4000" dirty="0" smtClean="0"/>
              <a:t>  </a:t>
            </a:r>
            <a:r>
              <a:rPr lang="en-US" altLang="zh-CN" sz="4000" baseline="0" dirty="0" smtClean="0"/>
              <a:t>_______   medicine</a:t>
            </a:r>
          </a:p>
          <a:p>
            <a:pPr algn="ctr"/>
            <a:endParaRPr lang="en-US" altLang="zh-CN" sz="4000" baseline="0" dirty="0" smtClean="0"/>
          </a:p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210 유럽여행 R" panose="02020603020101020101" pitchFamily="18" charset="-127"/>
                <a:ea typeface="210 유럽여행 R" panose="02020603020101020101" pitchFamily="18" charset="-127"/>
              </a:rPr>
              <a:t> take</a:t>
            </a:r>
            <a:endParaRPr lang="zh-CN" altLang="en-US" sz="6000" b="1" dirty="0" smtClean="0">
              <a:solidFill>
                <a:srgbClr val="FF0000"/>
              </a:solidFill>
              <a:latin typeface="210 유럽여행 R" panose="02020603020101020101" pitchFamily="18" charset="-127"/>
              <a:ea typeface="10X10 Bold" panose="020D0604000000000000" pitchFamily="50" charset="-127"/>
            </a:endParaRP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7989"/>
            <a:ext cx="72728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dirty="0" smtClean="0"/>
          </a:p>
          <a:p>
            <a:pPr algn="ctr"/>
            <a:r>
              <a:rPr lang="en-US" altLang="zh-CN" sz="3600" dirty="0" smtClean="0"/>
              <a:t> </a:t>
            </a:r>
            <a:r>
              <a:rPr lang="en-US" altLang="zh-CN" sz="3600" dirty="0"/>
              <a:t>____ the news </a:t>
            </a:r>
            <a:r>
              <a:rPr lang="en-US" altLang="zh-CN" sz="3600" dirty="0" smtClean="0"/>
              <a:t>to</a:t>
            </a:r>
            <a:endParaRPr lang="en-US" altLang="zh-CN" sz="3600" dirty="0"/>
          </a:p>
          <a:p>
            <a:pPr algn="ctr"/>
            <a:r>
              <a:rPr lang="en-US" altLang="zh-CN" sz="3600" dirty="0" smtClean="0"/>
              <a:t>        </a:t>
            </a:r>
            <a:r>
              <a:rPr lang="en-US" altLang="zh-CN" sz="3600" dirty="0"/>
              <a:t>____ someone’s hear</a:t>
            </a:r>
          </a:p>
          <a:p>
            <a:pPr algn="ctr"/>
            <a:r>
              <a:rPr lang="en-US" altLang="zh-CN" sz="3600" dirty="0"/>
              <a:t>____    a </a:t>
            </a:r>
            <a:r>
              <a:rPr lang="en-US" altLang="zh-CN" sz="3600" dirty="0" smtClean="0"/>
              <a:t>record</a:t>
            </a:r>
          </a:p>
          <a:p>
            <a:pPr algn="ctr"/>
            <a:r>
              <a:rPr lang="en-US" altLang="zh-CN" sz="3600" dirty="0" smtClean="0"/>
              <a:t>____  </a:t>
            </a:r>
            <a:r>
              <a:rPr lang="en-US" altLang="zh-CN" sz="3600" dirty="0"/>
              <a:t>a </a:t>
            </a:r>
            <a:r>
              <a:rPr lang="en-US" altLang="zh-CN" sz="3600" dirty="0" smtClean="0"/>
              <a:t>window</a:t>
            </a:r>
          </a:p>
          <a:p>
            <a:pPr algn="ctr"/>
            <a:r>
              <a:rPr lang="en-US" altLang="zh-CN" sz="3600" dirty="0" smtClean="0"/>
              <a:t>____       </a:t>
            </a:r>
            <a:r>
              <a:rPr lang="en-US" altLang="zh-CN" sz="3600" dirty="0"/>
              <a:t>the ice</a:t>
            </a:r>
            <a:endParaRPr lang="en-US" altLang="zh-CN" sz="3600" dirty="0"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algn="ctr"/>
            <a:endParaRPr lang="en-US" altLang="zh-CN" sz="4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algn="ctr"/>
            <a:r>
              <a:rPr lang="en-US" altLang="zh-CN" sz="4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3948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66967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  _____ the change</a:t>
            </a:r>
          </a:p>
          <a:p>
            <a:pPr algn="ctr"/>
            <a:r>
              <a:rPr lang="en-US" altLang="zh-CN" sz="4000" dirty="0" smtClean="0"/>
              <a:t>_____    a secret</a:t>
            </a:r>
          </a:p>
          <a:p>
            <a:pPr algn="ctr"/>
            <a:r>
              <a:rPr lang="en-US" altLang="zh-CN" sz="4000" dirty="0" smtClean="0"/>
              <a:t>_____        quiet</a:t>
            </a:r>
          </a:p>
          <a:p>
            <a:pPr algn="ctr"/>
            <a:r>
              <a:rPr lang="en-US" altLang="zh-CN" sz="4000" dirty="0" smtClean="0"/>
              <a:t>_____   in mind</a:t>
            </a:r>
          </a:p>
          <a:p>
            <a:pPr algn="ctr"/>
            <a:r>
              <a:rPr lang="en-US" altLang="zh-CN" sz="4000" dirty="0" smtClean="0"/>
              <a:t>_____  in touch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keep</a:t>
            </a:r>
          </a:p>
        </p:txBody>
      </p:sp>
    </p:spTree>
    <p:extLst>
      <p:ext uri="{BB962C8B-B14F-4D97-AF65-F5344CB8AC3E}">
        <p14:creationId xmlns:p14="http://schemas.microsoft.com/office/powerpoint/2010/main" val="20540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40768"/>
            <a:ext cx="68407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____  missing</a:t>
            </a:r>
          </a:p>
          <a:p>
            <a:pPr algn="ctr"/>
            <a:r>
              <a:rPr lang="en-US" altLang="zh-CN" sz="4000" dirty="0" smtClean="0"/>
              <a:t>____       deaf</a:t>
            </a:r>
          </a:p>
          <a:p>
            <a:pPr algn="ctr"/>
            <a:r>
              <a:rPr lang="en-US" altLang="zh-CN" sz="4000" dirty="0" smtClean="0"/>
              <a:t>           ____ out of business</a:t>
            </a:r>
          </a:p>
          <a:p>
            <a:pPr algn="ctr"/>
            <a:r>
              <a:rPr lang="en-US" altLang="zh-CN" sz="4000" dirty="0" smtClean="0"/>
              <a:t>     ____     bankrupt</a:t>
            </a:r>
          </a:p>
          <a:p>
            <a:pPr algn="ctr"/>
            <a:r>
              <a:rPr lang="en-US" altLang="zh-CN" sz="4000" dirty="0" smtClean="0"/>
              <a:t>____   abroad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algn="ctr"/>
            <a:r>
              <a:rPr lang="en-US" altLang="zh-CN" sz="6000" dirty="0" smtClean="0">
                <a:solidFill>
                  <a:srgbClr val="FF0000"/>
                </a:solidFill>
                <a:latin typeface="210 유럽여행 R" panose="02020603020101020101" pitchFamily="18" charset="-127"/>
                <a:ea typeface="210 유럽여행 R" panose="02020603020101020101" pitchFamily="18" charset="-127"/>
              </a:rPr>
              <a:t>go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40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  T</a:t>
            </a:r>
            <a:r>
              <a:rPr lang="en-US" altLang="zh-CN" sz="8000" dirty="0" smtClean="0">
                <a:solidFill>
                  <a:srgbClr val="FFC000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h</a:t>
            </a:r>
            <a:r>
              <a:rPr lang="en-US" altLang="zh-CN" sz="8000" dirty="0" smtClean="0">
                <a:solidFill>
                  <a:srgbClr val="92D050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a</a:t>
            </a:r>
            <a:r>
              <a:rPr lang="en-US" altLang="zh-CN" sz="8000" dirty="0" smtClean="0">
                <a:solidFill>
                  <a:srgbClr val="00B0F0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n</a:t>
            </a:r>
            <a:r>
              <a:rPr lang="en-US" altLang="zh-CN" sz="8000" dirty="0" smtClean="0">
                <a:solidFill>
                  <a:srgbClr val="002060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k</a:t>
            </a:r>
            <a:r>
              <a:rPr lang="en-US" altLang="zh-CN" sz="8000" dirty="0" smtClean="0">
                <a:solidFill>
                  <a:srgbClr val="7030A0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s</a:t>
            </a:r>
            <a:r>
              <a:rPr lang="en-US" altLang="zh-CN" sz="8000" dirty="0" smtClean="0">
                <a:solidFill>
                  <a:schemeClr val="bg2">
                    <a:lumMod val="50000"/>
                  </a:schemeClr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:)</a:t>
            </a:r>
            <a:endParaRPr lang="zh-CN" altLang="en-US" sz="8000" dirty="0">
              <a:solidFill>
                <a:schemeClr val="bg2">
                  <a:lumMod val="50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 b="17543"/>
          <a:stretch>
            <a:fillRect/>
          </a:stretch>
        </p:blipFill>
        <p:spPr bwMode="auto">
          <a:xfrm>
            <a:off x="777240" y="457200"/>
            <a:ext cx="7543800" cy="448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</TotalTime>
  <Words>90</Words>
  <Application>Microsoft Office PowerPoint</Application>
  <PresentationFormat>화면 슬라이드 쇼(4:3)</PresentationFormat>
  <Paragraphs>48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NewsPrint</vt:lpstr>
      <vt:lpstr> Verb  Collocations</vt:lpstr>
      <vt:lpstr>PowerPoint 프레젠테이션</vt:lpstr>
      <vt:lpstr>PowerPoint 프레젠테이션</vt:lpstr>
      <vt:lpstr>PowerPoint 프레젠테이션</vt:lpstr>
      <vt:lpstr>PowerPoint 프레젠테이션</vt:lpstr>
      <vt:lpstr>  Thanks:)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YongInUniv</dc:creator>
  <cp:lastModifiedBy>user</cp:lastModifiedBy>
  <cp:revision>9</cp:revision>
  <dcterms:created xsi:type="dcterms:W3CDTF">2016-12-02T00:42:51Z</dcterms:created>
  <dcterms:modified xsi:type="dcterms:W3CDTF">2016-12-02T02:26:31Z</dcterms:modified>
</cp:coreProperties>
</file>