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01" autoAdjust="0"/>
    <p:restoredTop sz="94660"/>
  </p:normalViewPr>
  <p:slideViewPr>
    <p:cSldViewPr snapToGrid="0">
      <p:cViewPr>
        <p:scale>
          <a:sx n="99" d="100"/>
          <a:sy n="99" d="100"/>
        </p:scale>
        <p:origin x="-56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0ACE-555F-405A-AD77-30A5A9F02CBF}" type="datetimeFigureOut">
              <a:rPr lang="ko-KR" altLang="en-US" smtClean="0"/>
              <a:t>2016-12-10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790-B9E6-4BC6-9DF3-3243136481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840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0ACE-555F-405A-AD77-30A5A9F02CBF}" type="datetimeFigureOut">
              <a:rPr lang="ko-KR" altLang="en-US" smtClean="0"/>
              <a:t>2016-12-10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790-B9E6-4BC6-9DF3-3243136481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121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0ACE-555F-405A-AD77-30A5A9F02CBF}" type="datetimeFigureOut">
              <a:rPr lang="ko-KR" altLang="en-US" smtClean="0"/>
              <a:t>2016-12-10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790-B9E6-4BC6-9DF3-3243136481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844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0ACE-555F-405A-AD77-30A5A9F02CBF}" type="datetimeFigureOut">
              <a:rPr lang="ko-KR" altLang="en-US" smtClean="0"/>
              <a:t>2016-12-10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790-B9E6-4BC6-9DF3-3243136481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505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0ACE-555F-405A-AD77-30A5A9F02CBF}" type="datetimeFigureOut">
              <a:rPr lang="ko-KR" altLang="en-US" smtClean="0"/>
              <a:t>2016-12-10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790-B9E6-4BC6-9DF3-3243136481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509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0ACE-555F-405A-AD77-30A5A9F02CBF}" type="datetimeFigureOut">
              <a:rPr lang="ko-KR" altLang="en-US" smtClean="0"/>
              <a:t>2016-12-10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790-B9E6-4BC6-9DF3-3243136481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113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0ACE-555F-405A-AD77-30A5A9F02CBF}" type="datetimeFigureOut">
              <a:rPr lang="ko-KR" altLang="en-US" smtClean="0"/>
              <a:t>2016-12-10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790-B9E6-4BC6-9DF3-3243136481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823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0ACE-555F-405A-AD77-30A5A9F02CBF}" type="datetimeFigureOut">
              <a:rPr lang="ko-KR" altLang="en-US" smtClean="0"/>
              <a:t>2016-12-10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790-B9E6-4BC6-9DF3-3243136481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1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0ACE-555F-405A-AD77-30A5A9F02CBF}" type="datetimeFigureOut">
              <a:rPr lang="ko-KR" altLang="en-US" smtClean="0"/>
              <a:t>2016-12-10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790-B9E6-4BC6-9DF3-3243136481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356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0ACE-555F-405A-AD77-30A5A9F02CBF}" type="datetimeFigureOut">
              <a:rPr lang="ko-KR" altLang="en-US" smtClean="0"/>
              <a:t>2016-12-10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790-B9E6-4BC6-9DF3-3243136481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968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0ACE-555F-405A-AD77-30A5A9F02CBF}" type="datetimeFigureOut">
              <a:rPr lang="ko-KR" altLang="en-US" smtClean="0"/>
              <a:t>2016-12-10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790-B9E6-4BC6-9DF3-3243136481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98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70ACE-555F-405A-AD77-30A5A9F02CBF}" type="datetimeFigureOut">
              <a:rPr lang="ko-KR" altLang="en-US" smtClean="0"/>
              <a:t>2016-12-10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EB790-B9E6-4BC6-9DF3-3243136481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640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121" y="4930892"/>
            <a:ext cx="576110" cy="674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121" y="183613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694" y="3502192"/>
            <a:ext cx="1266050" cy="461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606" y="4759420"/>
            <a:ext cx="585975" cy="90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016" y="143108"/>
            <a:ext cx="1339643" cy="78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067" y="38737"/>
            <a:ext cx="861061" cy="1005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625" y="62843"/>
            <a:ext cx="1732315" cy="817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951" y="3393430"/>
            <a:ext cx="762840" cy="78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5902" y="4692193"/>
            <a:ext cx="956793" cy="140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900" y="5156844"/>
            <a:ext cx="1277750" cy="47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580" y="1934229"/>
            <a:ext cx="938241" cy="557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756" y="1835305"/>
            <a:ext cx="694093" cy="694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70" y="69980"/>
            <a:ext cx="2668231" cy="943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모서리가 둥근 직사각형 4"/>
          <p:cNvSpPr/>
          <p:nvPr/>
        </p:nvSpPr>
        <p:spPr>
          <a:xfrm>
            <a:off x="486301" y="1005933"/>
            <a:ext cx="2110153" cy="1055077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atin typeface="Trebuchet MS" panose="020B0603020202020204" pitchFamily="34" charset="0"/>
              </a:rPr>
              <a:t>          Start</a:t>
            </a:r>
            <a:endParaRPr lang="ko-KR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80899" y="5605289"/>
            <a:ext cx="2110153" cy="1055077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Trebuchet MS" panose="020B0603020202020204" pitchFamily="34" charset="0"/>
              </a:rPr>
              <a:t>            Finish</a:t>
            </a:r>
            <a:endParaRPr lang="ko-KR" altLang="en-US" sz="2000" b="1" dirty="0">
              <a:latin typeface="Trebuchet MS" panose="020B0603020202020204" pitchFamily="34" charset="0"/>
            </a:endParaRPr>
          </a:p>
        </p:txBody>
      </p:sp>
      <p:sp>
        <p:nvSpPr>
          <p:cNvPr id="7" name="물결 6"/>
          <p:cNvSpPr/>
          <p:nvPr/>
        </p:nvSpPr>
        <p:spPr>
          <a:xfrm>
            <a:off x="3263703" y="891811"/>
            <a:ext cx="1491176" cy="1146517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Which </a:t>
            </a:r>
            <a:r>
              <a:rPr lang="en-US" altLang="ko-K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story </a:t>
            </a:r>
            <a:r>
              <a:rPr lang="en-US" altLang="ko-K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you like most?</a:t>
            </a:r>
            <a:endParaRPr lang="ko-KR" alt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물결 9"/>
          <p:cNvSpPr/>
          <p:nvPr/>
        </p:nvSpPr>
        <p:spPr>
          <a:xfrm>
            <a:off x="180900" y="2394175"/>
            <a:ext cx="1872984" cy="1146517"/>
          </a:xfrm>
          <a:prstGeom prst="wav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would have happened if he put stirrer into other liquid?</a:t>
            </a:r>
            <a:endParaRPr lang="en-US" altLang="ko-KR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폭발 1 17"/>
          <p:cNvSpPr/>
          <p:nvPr/>
        </p:nvSpPr>
        <p:spPr>
          <a:xfrm>
            <a:off x="2754771" y="5269480"/>
            <a:ext cx="1813075" cy="151945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latin typeface="Trebuchet MS" panose="020B0603020202020204" pitchFamily="34" charset="0"/>
              </a:rPr>
              <a:t>Go back to Start!</a:t>
            </a:r>
            <a:endParaRPr lang="ko-KR" altLang="en-US" sz="1200" b="1" dirty="0">
              <a:latin typeface="Trebuchet MS" panose="020B0603020202020204" pitchFamily="34" charset="0"/>
            </a:endParaRPr>
          </a:p>
        </p:txBody>
      </p:sp>
      <p:sp>
        <p:nvSpPr>
          <p:cNvPr id="23" name="물결 22"/>
          <p:cNvSpPr/>
          <p:nvPr/>
        </p:nvSpPr>
        <p:spPr>
          <a:xfrm>
            <a:off x="5423994" y="880739"/>
            <a:ext cx="1609781" cy="1080941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Who did Ryan Patterson </a:t>
            </a: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want to help</a:t>
            </a:r>
            <a:r>
              <a:rPr lang="en-US" altLang="ko-KR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ko-KR" altLang="en-US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오른쪽 화살표 24"/>
          <p:cNvSpPr/>
          <p:nvPr/>
        </p:nvSpPr>
        <p:spPr>
          <a:xfrm>
            <a:off x="4909353" y="1302509"/>
            <a:ext cx="402328" cy="35872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Trebuchet MS" panose="020B0603020202020204" pitchFamily="34" charset="0"/>
            </a:endParaRPr>
          </a:p>
        </p:txBody>
      </p:sp>
      <p:sp>
        <p:nvSpPr>
          <p:cNvPr id="27" name="폭발 1 26"/>
          <p:cNvSpPr/>
          <p:nvPr/>
        </p:nvSpPr>
        <p:spPr>
          <a:xfrm>
            <a:off x="2598081" y="2186173"/>
            <a:ext cx="2053882" cy="151288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latin typeface="Trebuchet MS" panose="020B0603020202020204" pitchFamily="34" charset="0"/>
              </a:rPr>
              <a:t>Go ahead 2</a:t>
            </a:r>
            <a:endParaRPr lang="ko-KR" altLang="en-US" sz="1200" b="1" dirty="0">
              <a:latin typeface="Trebuchet MS" panose="020B0603020202020204" pitchFamily="34" charset="0"/>
            </a:endParaRPr>
          </a:p>
        </p:txBody>
      </p:sp>
      <p:sp>
        <p:nvSpPr>
          <p:cNvPr id="28" name="폭발 1 27"/>
          <p:cNvSpPr/>
          <p:nvPr/>
        </p:nvSpPr>
        <p:spPr>
          <a:xfrm>
            <a:off x="9795197" y="3754763"/>
            <a:ext cx="1731173" cy="1456279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latin typeface="Trebuchet MS" panose="020B0603020202020204" pitchFamily="34" charset="0"/>
              </a:rPr>
              <a:t>Trade Places</a:t>
            </a:r>
            <a:endParaRPr lang="ko-KR" altLang="en-US" sz="1200" b="1" dirty="0">
              <a:latin typeface="Trebuchet MS" panose="020B0603020202020204" pitchFamily="34" charset="0"/>
            </a:endParaRPr>
          </a:p>
        </p:txBody>
      </p:sp>
      <p:sp>
        <p:nvSpPr>
          <p:cNvPr id="29" name="물결 28"/>
          <p:cNvSpPr/>
          <p:nvPr/>
        </p:nvSpPr>
        <p:spPr>
          <a:xfrm>
            <a:off x="5193892" y="2406355"/>
            <a:ext cx="1568688" cy="1134337"/>
          </a:xfrm>
          <a:prstGeom prst="wav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did Ashley Kling help </a:t>
            </a:r>
            <a:r>
              <a:rPr lang="en-US" altLang="ko-K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firefighters</a:t>
            </a:r>
            <a:r>
              <a:rPr lang="en-US" altLang="ko-K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ko-KR" alt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물결 32"/>
          <p:cNvSpPr/>
          <p:nvPr/>
        </p:nvSpPr>
        <p:spPr>
          <a:xfrm>
            <a:off x="7601570" y="959978"/>
            <a:ext cx="1491176" cy="1079838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Who invented </a:t>
            </a:r>
            <a:br>
              <a:rPr lang="en-US" altLang="ko-K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brake for </a:t>
            </a:r>
            <a:br>
              <a:rPr lang="en-US" altLang="ko-K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shopping cart?</a:t>
            </a:r>
            <a:endParaRPr lang="ko-KR" alt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물결 33"/>
          <p:cNvSpPr/>
          <p:nvPr/>
        </p:nvSpPr>
        <p:spPr>
          <a:xfrm>
            <a:off x="9788893" y="923928"/>
            <a:ext cx="2033914" cy="1224298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What is </a:t>
            </a:r>
            <a:r>
              <a:rPr lang="en-US" altLang="ko-KR" sz="1200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it?</a:t>
            </a:r>
            <a:endParaRPr lang="en-US" altLang="ko-KR" sz="1200" b="1" dirty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pitchFamily="50" charset="-127"/>
              <a:cs typeface="Arial" panose="020B0604020202020204" pitchFamily="34" charset="0"/>
            </a:endParaRPr>
          </a:p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  <a:sym typeface="Wingdings 2"/>
              </a:rPr>
              <a:t></a:t>
            </a:r>
            <a:r>
              <a:rPr lang="en-US" altLang="ko-K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 small machine </a:t>
            </a:r>
            <a:r>
              <a:rPr lang="en-US" altLang="ko-K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altLang="ko-K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 used for </a:t>
            </a:r>
            <a:r>
              <a:rPr lang="en-US" altLang="ko-K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mathematical</a:t>
            </a:r>
            <a:r>
              <a:rPr lang="en-US" altLang="ko-K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US" altLang="ko-K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calculations</a:t>
            </a:r>
            <a:endParaRPr lang="en-US" altLang="ko-KR" sz="1200" dirty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pitchFamily="50" charset="-127"/>
              <a:cs typeface="Arial" panose="020B0604020202020204" pitchFamily="34" charset="0"/>
            </a:endParaRPr>
          </a:p>
        </p:txBody>
      </p:sp>
      <p:sp>
        <p:nvSpPr>
          <p:cNvPr id="35" name="오른쪽 화살표 34"/>
          <p:cNvSpPr/>
          <p:nvPr/>
        </p:nvSpPr>
        <p:spPr>
          <a:xfrm>
            <a:off x="9200573" y="1278989"/>
            <a:ext cx="402328" cy="35872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Trebuchet MS" panose="020B0603020202020204" pitchFamily="34" charset="0"/>
            </a:endParaRPr>
          </a:p>
        </p:txBody>
      </p:sp>
      <p:sp>
        <p:nvSpPr>
          <p:cNvPr id="36" name="오른쪽 화살표 35"/>
          <p:cNvSpPr/>
          <p:nvPr/>
        </p:nvSpPr>
        <p:spPr>
          <a:xfrm>
            <a:off x="2786607" y="1403735"/>
            <a:ext cx="402328" cy="35872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Trebuchet MS" panose="020B0603020202020204" pitchFamily="34" charset="0"/>
            </a:endParaRPr>
          </a:p>
        </p:txBody>
      </p:sp>
      <p:sp>
        <p:nvSpPr>
          <p:cNvPr id="37" name="오른쪽 화살표 36"/>
          <p:cNvSpPr/>
          <p:nvPr/>
        </p:nvSpPr>
        <p:spPr>
          <a:xfrm>
            <a:off x="7170934" y="1266621"/>
            <a:ext cx="364834" cy="35872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Trebuchet MS" panose="020B0603020202020204" pitchFamily="34" charset="0"/>
            </a:endParaRPr>
          </a:p>
        </p:txBody>
      </p:sp>
      <p:sp>
        <p:nvSpPr>
          <p:cNvPr id="41" name="물결 40"/>
          <p:cNvSpPr/>
          <p:nvPr/>
        </p:nvSpPr>
        <p:spPr>
          <a:xfrm>
            <a:off x="7280680" y="2491734"/>
            <a:ext cx="1798775" cy="1146517"/>
          </a:xfrm>
          <a:prstGeom prst="wav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Besides the brake, what would you invent for shopping carts?</a:t>
            </a:r>
            <a:endParaRPr lang="en-US" altLang="ko-K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물결 41"/>
          <p:cNvSpPr/>
          <p:nvPr/>
        </p:nvSpPr>
        <p:spPr>
          <a:xfrm>
            <a:off x="9636351" y="2498194"/>
            <a:ext cx="2186456" cy="1146517"/>
          </a:xfrm>
          <a:prstGeom prst="wav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did Ryan </a:t>
            </a:r>
            <a:r>
              <a:rPr lang="en-US" altLang="ko-K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Patterson </a:t>
            </a:r>
            <a:r>
              <a:rPr lang="en-US" altLang="ko-K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 </a:t>
            </a:r>
            <a:r>
              <a:rPr lang="en-US" altLang="ko-K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invent a sigh translator?  </a:t>
            </a:r>
            <a:endParaRPr lang="ko-KR" alt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아래쪽 화살표 46"/>
          <p:cNvSpPr/>
          <p:nvPr/>
        </p:nvSpPr>
        <p:spPr>
          <a:xfrm>
            <a:off x="10213126" y="2082020"/>
            <a:ext cx="354511" cy="345049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Trebuchet MS" panose="020B0603020202020204" pitchFamily="34" charset="0"/>
            </a:endParaRPr>
          </a:p>
        </p:txBody>
      </p:sp>
      <p:sp>
        <p:nvSpPr>
          <p:cNvPr id="48" name="물결 47"/>
          <p:cNvSpPr/>
          <p:nvPr/>
        </p:nvSpPr>
        <p:spPr>
          <a:xfrm>
            <a:off x="180900" y="3947777"/>
            <a:ext cx="1872984" cy="1146517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is the name of a reading and writing system for the blind?</a:t>
            </a:r>
            <a:endParaRPr lang="ko-KR" altLang="en-US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물결 48"/>
          <p:cNvSpPr/>
          <p:nvPr/>
        </p:nvSpPr>
        <p:spPr>
          <a:xfrm>
            <a:off x="2727876" y="3988804"/>
            <a:ext cx="1674799" cy="1146517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What is </a:t>
            </a:r>
            <a:r>
              <a:rPr lang="en-US" altLang="ko-KR" sz="1200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it?</a:t>
            </a:r>
            <a:endParaRPr lang="en-US" altLang="ko-KR" sz="1200" b="1" dirty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pitchFamily="50" charset="-127"/>
              <a:cs typeface="Arial" panose="020B0604020202020204" pitchFamily="34" charset="0"/>
            </a:endParaRPr>
          </a:p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  <a:sym typeface="Wingdings 2"/>
              </a:rPr>
              <a:t></a:t>
            </a:r>
            <a:r>
              <a:rPr lang="en-US" altLang="ko-KR" sz="1200" b="1" dirty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200" dirty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the ability to make something original</a:t>
            </a:r>
          </a:p>
        </p:txBody>
      </p:sp>
      <p:sp>
        <p:nvSpPr>
          <p:cNvPr id="50" name="오른쪽 화살표 49"/>
          <p:cNvSpPr/>
          <p:nvPr/>
        </p:nvSpPr>
        <p:spPr>
          <a:xfrm>
            <a:off x="2208357" y="4333467"/>
            <a:ext cx="402328" cy="35872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Trebuchet MS" panose="020B0603020202020204" pitchFamily="34" charset="0"/>
            </a:endParaRPr>
          </a:p>
        </p:txBody>
      </p:sp>
      <p:sp>
        <p:nvSpPr>
          <p:cNvPr id="51" name="물결 50"/>
          <p:cNvSpPr/>
          <p:nvPr/>
        </p:nvSpPr>
        <p:spPr>
          <a:xfrm>
            <a:off x="5056253" y="4001796"/>
            <a:ext cx="1715952" cy="1146517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you think the deaf boy thought it was convenient using the translator?</a:t>
            </a:r>
            <a:endParaRPr lang="ko-KR" alt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물결 51"/>
          <p:cNvSpPr/>
          <p:nvPr/>
        </p:nvSpPr>
        <p:spPr>
          <a:xfrm>
            <a:off x="7280680" y="3916037"/>
            <a:ext cx="2024807" cy="1295003"/>
          </a:xfrm>
          <a:prstGeom prst="wave">
            <a:avLst>
              <a:gd name="adj1" fmla="val 12500"/>
              <a:gd name="adj2" fmla="val -50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</a:t>
            </a:r>
            <a:r>
              <a:rPr lang="ko-KR" altLang="en-US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the inventions that Ryan Patterson would have made instead of a sign translator? </a:t>
            </a:r>
            <a:endParaRPr lang="en-US" altLang="ko-KR" sz="1100" dirty="0">
              <a:solidFill>
                <a:schemeClr val="tx1"/>
              </a:solidFill>
            </a:endParaRPr>
          </a:p>
        </p:txBody>
      </p:sp>
      <p:sp>
        <p:nvSpPr>
          <p:cNvPr id="53" name="오른쪽 화살표 52"/>
          <p:cNvSpPr/>
          <p:nvPr/>
        </p:nvSpPr>
        <p:spPr>
          <a:xfrm>
            <a:off x="6832611" y="4374494"/>
            <a:ext cx="402328" cy="35872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Trebuchet MS" panose="020B0603020202020204" pitchFamily="34" charset="0"/>
            </a:endParaRPr>
          </a:p>
        </p:txBody>
      </p:sp>
      <p:sp>
        <p:nvSpPr>
          <p:cNvPr id="55" name="오른쪽 화살표 54"/>
          <p:cNvSpPr/>
          <p:nvPr/>
        </p:nvSpPr>
        <p:spPr>
          <a:xfrm>
            <a:off x="4542821" y="4356213"/>
            <a:ext cx="402328" cy="35872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Trebuchet MS" panose="020B0603020202020204" pitchFamily="34" charset="0"/>
            </a:endParaRPr>
          </a:p>
        </p:txBody>
      </p:sp>
      <p:sp>
        <p:nvSpPr>
          <p:cNvPr id="56" name="아래쪽 화살표 55"/>
          <p:cNvSpPr/>
          <p:nvPr/>
        </p:nvSpPr>
        <p:spPr>
          <a:xfrm>
            <a:off x="10314400" y="5390883"/>
            <a:ext cx="354511" cy="345049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Trebuchet MS" panose="020B0603020202020204" pitchFamily="34" charset="0"/>
            </a:endParaRPr>
          </a:p>
        </p:txBody>
      </p:sp>
      <p:sp>
        <p:nvSpPr>
          <p:cNvPr id="57" name="아래쪽 화살표 56"/>
          <p:cNvSpPr/>
          <p:nvPr/>
        </p:nvSpPr>
        <p:spPr>
          <a:xfrm>
            <a:off x="1062151" y="3570989"/>
            <a:ext cx="354511" cy="345049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Trebuchet MS" panose="020B0603020202020204" pitchFamily="34" charset="0"/>
            </a:endParaRPr>
          </a:p>
        </p:txBody>
      </p:sp>
      <p:sp>
        <p:nvSpPr>
          <p:cNvPr id="59" name="물결 58"/>
          <p:cNvSpPr/>
          <p:nvPr/>
        </p:nvSpPr>
        <p:spPr>
          <a:xfrm>
            <a:off x="5055984" y="5563407"/>
            <a:ext cx="1901443" cy="1146517"/>
          </a:xfrm>
          <a:prstGeom prst="wav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think of upgraded version of earmuff?</a:t>
            </a:r>
            <a:endParaRPr lang="en-US" altLang="ko-K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물결 59"/>
          <p:cNvSpPr/>
          <p:nvPr/>
        </p:nvSpPr>
        <p:spPr>
          <a:xfrm>
            <a:off x="7407903" y="5619912"/>
            <a:ext cx="1696420" cy="1146517"/>
          </a:xfrm>
          <a:prstGeom prst="wav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Who invented the first earmuffs and how old was he?</a:t>
            </a:r>
            <a:endParaRPr lang="ko-KR" alt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물결 60"/>
          <p:cNvSpPr/>
          <p:nvPr/>
        </p:nvSpPr>
        <p:spPr>
          <a:xfrm>
            <a:off x="9726720" y="5604467"/>
            <a:ext cx="1659965" cy="1055899"/>
          </a:xfrm>
          <a:prstGeom prst="wav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altLang="ko-KR" sz="1000" b="1" dirty="0" smtClean="0">
                <a:solidFill>
                  <a:schemeClr val="tx1"/>
                </a:solidFill>
              </a:rPr>
              <a:t>What are the ways the deaf boy ordered food when he didn’t have  the sign translator?</a:t>
            </a:r>
            <a:endParaRPr lang="en-US" altLang="ko-KR" sz="1000" b="1" dirty="0">
              <a:solidFill>
                <a:schemeClr val="tx1"/>
              </a:solidFill>
            </a:endParaRPr>
          </a:p>
        </p:txBody>
      </p:sp>
      <p:sp>
        <p:nvSpPr>
          <p:cNvPr id="65" name="오른쪽 화살표 64"/>
          <p:cNvSpPr/>
          <p:nvPr/>
        </p:nvSpPr>
        <p:spPr>
          <a:xfrm flipH="1">
            <a:off x="9188346" y="5957651"/>
            <a:ext cx="435711" cy="358726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Trebuchet MS" panose="020B0603020202020204" pitchFamily="34" charset="0"/>
            </a:endParaRPr>
          </a:p>
        </p:txBody>
      </p:sp>
      <p:sp>
        <p:nvSpPr>
          <p:cNvPr id="66" name="오른쪽 화살표 65"/>
          <p:cNvSpPr/>
          <p:nvPr/>
        </p:nvSpPr>
        <p:spPr>
          <a:xfrm flipH="1">
            <a:off x="6986302" y="5957651"/>
            <a:ext cx="345329" cy="358726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Trebuchet MS" panose="020B0603020202020204" pitchFamily="34" charset="0"/>
            </a:endParaRPr>
          </a:p>
        </p:txBody>
      </p:sp>
      <p:sp>
        <p:nvSpPr>
          <p:cNvPr id="67" name="오른쪽 화살표 66"/>
          <p:cNvSpPr/>
          <p:nvPr/>
        </p:nvSpPr>
        <p:spPr>
          <a:xfrm flipH="1">
            <a:off x="4558222" y="5930495"/>
            <a:ext cx="435711" cy="358726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Trebuchet MS" panose="020B0603020202020204" pitchFamily="34" charset="0"/>
            </a:endParaRPr>
          </a:p>
        </p:txBody>
      </p:sp>
      <p:sp>
        <p:nvSpPr>
          <p:cNvPr id="69" name="오른쪽 화살표 68"/>
          <p:cNvSpPr/>
          <p:nvPr/>
        </p:nvSpPr>
        <p:spPr>
          <a:xfrm>
            <a:off x="9405815" y="4333467"/>
            <a:ext cx="402328" cy="35872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Trebuchet MS" panose="020B0603020202020204" pitchFamily="34" charset="0"/>
            </a:endParaRPr>
          </a:p>
        </p:txBody>
      </p:sp>
      <p:sp>
        <p:nvSpPr>
          <p:cNvPr id="70" name="오른쪽 화살표 69"/>
          <p:cNvSpPr/>
          <p:nvPr/>
        </p:nvSpPr>
        <p:spPr>
          <a:xfrm flipH="1">
            <a:off x="2386667" y="5929838"/>
            <a:ext cx="435711" cy="358726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Trebuchet MS" panose="020B0603020202020204" pitchFamily="34" charset="0"/>
            </a:endParaRPr>
          </a:p>
        </p:txBody>
      </p:sp>
      <p:sp>
        <p:nvSpPr>
          <p:cNvPr id="71" name="오른쪽 화살표 70"/>
          <p:cNvSpPr/>
          <p:nvPr/>
        </p:nvSpPr>
        <p:spPr>
          <a:xfrm flipH="1">
            <a:off x="9123979" y="2721393"/>
            <a:ext cx="435711" cy="358726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Trebuchet MS" panose="020B0603020202020204" pitchFamily="34" charset="0"/>
            </a:endParaRPr>
          </a:p>
        </p:txBody>
      </p:sp>
      <p:sp>
        <p:nvSpPr>
          <p:cNvPr id="72" name="오른쪽 화살표 71"/>
          <p:cNvSpPr/>
          <p:nvPr/>
        </p:nvSpPr>
        <p:spPr>
          <a:xfrm flipH="1">
            <a:off x="6810705" y="2724481"/>
            <a:ext cx="351196" cy="358726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Trebuchet MS" panose="020B0603020202020204" pitchFamily="34" charset="0"/>
            </a:endParaRPr>
          </a:p>
        </p:txBody>
      </p:sp>
      <p:sp>
        <p:nvSpPr>
          <p:cNvPr id="73" name="오른쪽 화살표 72"/>
          <p:cNvSpPr/>
          <p:nvPr/>
        </p:nvSpPr>
        <p:spPr>
          <a:xfrm flipH="1">
            <a:off x="4649149" y="2724481"/>
            <a:ext cx="435711" cy="358726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Trebuchet MS" panose="020B0603020202020204" pitchFamily="34" charset="0"/>
            </a:endParaRPr>
          </a:p>
        </p:txBody>
      </p:sp>
      <p:sp>
        <p:nvSpPr>
          <p:cNvPr id="74" name="오른쪽 화살표 73"/>
          <p:cNvSpPr/>
          <p:nvPr/>
        </p:nvSpPr>
        <p:spPr>
          <a:xfrm flipH="1">
            <a:off x="2128360" y="2721393"/>
            <a:ext cx="435711" cy="358726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Trebuchet MS" panose="020B0603020202020204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55" y="5718284"/>
            <a:ext cx="881251" cy="877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970" y="3321144"/>
            <a:ext cx="596437" cy="64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74" y="1197605"/>
            <a:ext cx="733988" cy="72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64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171</Words>
  <Application>Microsoft Office PowerPoint</Application>
  <PresentationFormat>사용자 지정</PresentationFormat>
  <Paragraphs>23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heasuk kim</dc:creator>
  <cp:lastModifiedBy>Registered User</cp:lastModifiedBy>
  <cp:revision>48</cp:revision>
  <dcterms:created xsi:type="dcterms:W3CDTF">2015-10-14T01:26:40Z</dcterms:created>
  <dcterms:modified xsi:type="dcterms:W3CDTF">2016-12-10T03:15:21Z</dcterms:modified>
</cp:coreProperties>
</file>