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56" r:id="rId3"/>
    <p:sldId id="267" r:id="rId4"/>
    <p:sldId id="261" r:id="rId5"/>
    <p:sldId id="263" r:id="rId6"/>
    <p:sldId id="264" r:id="rId7"/>
    <p:sldId id="265" r:id="rId8"/>
    <p:sldId id="266" r:id="rId9"/>
    <p:sldId id="260" r:id="rId10"/>
    <p:sldId id="259" r:id="rId11"/>
    <p:sldId id="258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4" r:id="rId35"/>
    <p:sldId id="290" r:id="rId36"/>
    <p:sldId id="291" r:id="rId37"/>
    <p:sldId id="292" r:id="rId38"/>
    <p:sldId id="295" r:id="rId39"/>
    <p:sldId id="293" r:id="rId4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A887B-6330-432C-929C-4151E5820E0F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90EC-AD38-4F73-B15D-C75203D88C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3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DEDD98-00A8-46ED-AAD1-B0503D216C58}" type="slidenum">
              <a:rPr kumimoji="0" lang="ko-KR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ko-KR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40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58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49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48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08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9448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219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831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618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07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150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9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835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151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102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17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26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97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62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66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2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4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21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DEC9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216596" y="6525132"/>
            <a:ext cx="2884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100" kern="12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CopyrightⓒSunRiver</a:t>
            </a:r>
            <a:r>
              <a:rPr kumimoji="1" lang="en-US" altLang="ko-KR" sz="1100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 </a:t>
            </a:r>
            <a:r>
              <a:rPr kumimoji="1" lang="en-US" altLang="ko-KR" sz="1100" kern="1200" baseline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 leehyekang.blog.me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067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log.maltalingua.com/wp-content/uploads/2016/02/Prepositions-of-time-diagram-on-in-at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" r="-3" b="-3"/>
          <a:stretch/>
        </p:blipFill>
        <p:spPr>
          <a:xfrm>
            <a:off x="6253618" y="960121"/>
            <a:ext cx="2854886" cy="493776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784" y="292551"/>
            <a:ext cx="4540947" cy="3352473"/>
          </a:xfrm>
          <a:noFill/>
        </p:spPr>
        <p:txBody>
          <a:bodyPr>
            <a:normAutofit/>
          </a:bodyPr>
          <a:lstStyle/>
          <a:p>
            <a:pPr algn="r"/>
            <a:r>
              <a:rPr lang="en-US" altLang="ko-KR" sz="6000" dirty="0"/>
              <a:t>What is </a:t>
            </a:r>
            <a:r>
              <a:rPr lang="en-US" altLang="ko-KR" sz="6000" b="1" dirty="0">
                <a:solidFill>
                  <a:srgbClr val="0070C0"/>
                </a:solidFill>
              </a:rPr>
              <a:t>preposition</a:t>
            </a:r>
            <a:br>
              <a:rPr lang="en-US" altLang="ko-KR" sz="6000" dirty="0"/>
            </a:b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-36512" y="3501008"/>
            <a:ext cx="6192688" cy="3168352"/>
          </a:xfrm>
          <a:noFill/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4000" b="1" dirty="0">
                <a:solidFill>
                  <a:srgbClr val="0070C0"/>
                </a:solidFill>
              </a:rPr>
              <a:t>Preposition</a:t>
            </a:r>
            <a:r>
              <a:rPr lang="en-US" altLang="ko-KR" sz="4000" dirty="0"/>
              <a:t> </a:t>
            </a:r>
            <a:r>
              <a:rPr lang="en-US" altLang="ko-KR" sz="4000" dirty="0">
                <a:solidFill>
                  <a:schemeClr val="tx1"/>
                </a:solidFill>
              </a:rPr>
              <a:t>is a word or group of words that is used before a noun or pronoun </a:t>
            </a:r>
            <a:r>
              <a:rPr lang="en-US" altLang="ko-KR" sz="4000" u="sng" dirty="0">
                <a:solidFill>
                  <a:schemeClr val="tx1"/>
                </a:solidFill>
              </a:rPr>
              <a:t>to show </a:t>
            </a:r>
            <a:r>
              <a:rPr lang="en-US" altLang="ko-KR" sz="4000" b="1" u="sng" dirty="0">
                <a:solidFill>
                  <a:schemeClr val="tx1"/>
                </a:solidFill>
              </a:rPr>
              <a:t>place, time, direction</a:t>
            </a:r>
            <a:r>
              <a:rPr lang="en-US" altLang="ko-KR" sz="4000" dirty="0">
                <a:solidFill>
                  <a:schemeClr val="tx1"/>
                </a:solidFill>
              </a:rPr>
              <a:t>, etc.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49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877738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In</a:t>
            </a:r>
          </a:p>
          <a:p>
            <a:endParaRPr lang="en-US" altLang="ko-KR" dirty="0"/>
          </a:p>
          <a:p>
            <a:r>
              <a:rPr lang="en-US" altLang="ko-KR" dirty="0"/>
              <a:t>In August I feel fine, In November you were mine.</a:t>
            </a:r>
          </a:p>
          <a:p>
            <a:r>
              <a:rPr lang="en-US" altLang="ko-KR" dirty="0"/>
              <a:t>In 1995 I had a job, in 1998 I had none.</a:t>
            </a:r>
          </a:p>
          <a:p>
            <a:r>
              <a:rPr lang="en-US" altLang="ko-KR" dirty="0"/>
              <a:t>In winter I miss the sun.</a:t>
            </a:r>
          </a:p>
          <a:p>
            <a:r>
              <a:rPr lang="en-US" altLang="ko-KR" dirty="0"/>
              <a:t>In the morning, I start my day.</a:t>
            </a:r>
          </a:p>
          <a:p>
            <a:r>
              <a:rPr lang="en-US" altLang="ko-KR" dirty="0"/>
              <a:t>In the afternoon, I go away.</a:t>
            </a:r>
          </a:p>
          <a:p>
            <a:r>
              <a:rPr lang="en-US" altLang="ko-KR" dirty="0"/>
              <a:t>In the evening you come to me.</a:t>
            </a:r>
          </a:p>
          <a:p>
            <a:r>
              <a:rPr lang="en-US" altLang="ko-KR" dirty="0"/>
              <a:t>In a minute you will see</a:t>
            </a:r>
          </a:p>
          <a:p>
            <a:r>
              <a:rPr lang="en-US" altLang="ko-KR" dirty="0"/>
              <a:t>In two weeks you’ll be with me.</a:t>
            </a:r>
          </a:p>
          <a:p>
            <a:endParaRPr lang="en-US" altLang="ko-KR" dirty="0"/>
          </a:p>
        </p:txBody>
      </p:sp>
      <p:sp>
        <p:nvSpPr>
          <p:cNvPr id="5" name="직사각형 4"/>
          <p:cNvSpPr/>
          <p:nvPr/>
        </p:nvSpPr>
        <p:spPr>
          <a:xfrm>
            <a:off x="4211960" y="2419526"/>
            <a:ext cx="50765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dirty="0"/>
          </a:p>
          <a:p>
            <a:r>
              <a:rPr lang="en-US" altLang="ko-KR" b="1" dirty="0"/>
              <a:t>On</a:t>
            </a:r>
          </a:p>
          <a:p>
            <a:endParaRPr lang="en-US" altLang="ko-KR" dirty="0"/>
          </a:p>
          <a:p>
            <a:r>
              <a:rPr lang="en-US" altLang="ko-KR" dirty="0"/>
              <a:t>On Sunday, there will be dinner.</a:t>
            </a:r>
          </a:p>
          <a:p>
            <a:r>
              <a:rPr lang="en-US" altLang="ko-KR" dirty="0"/>
              <a:t>On Friday, I will be the winner.</a:t>
            </a:r>
          </a:p>
          <a:p>
            <a:r>
              <a:rPr lang="en-US" altLang="ko-KR" dirty="0"/>
              <a:t>On the 25th of December, On Easter Sunday and on my birthday, </a:t>
            </a:r>
          </a:p>
          <a:p>
            <a:r>
              <a:rPr lang="en-US" altLang="ko-KR" dirty="0"/>
              <a:t>there will be a great big party.</a:t>
            </a:r>
          </a:p>
          <a:p>
            <a:r>
              <a:rPr lang="en-US" altLang="ko-KR" dirty="0"/>
              <a:t>On the morning of March the 1st ,</a:t>
            </a:r>
            <a:br>
              <a:rPr lang="en-US" altLang="ko-KR" dirty="0"/>
            </a:br>
            <a:r>
              <a:rPr lang="en-US" altLang="ko-KR" dirty="0"/>
              <a:t> my aircraft is going to rise into heaven.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23528" y="4005064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b="1" dirty="0">
                <a:solidFill>
                  <a:prstClr val="black"/>
                </a:solidFill>
              </a:rPr>
              <a:t>At</a:t>
            </a:r>
          </a:p>
          <a:p>
            <a:pPr lvl="0"/>
            <a:endParaRPr lang="en-US" altLang="ko-KR" dirty="0">
              <a:solidFill>
                <a:prstClr val="black"/>
              </a:solidFill>
            </a:endParaRPr>
          </a:p>
          <a:p>
            <a:pPr lvl="0"/>
            <a:r>
              <a:rPr lang="en-US" altLang="ko-KR" dirty="0">
                <a:solidFill>
                  <a:prstClr val="black"/>
                </a:solidFill>
              </a:rPr>
              <a:t>At night I sleep.</a:t>
            </a:r>
          </a:p>
          <a:p>
            <a:pPr lvl="0"/>
            <a:r>
              <a:rPr lang="en-US" altLang="ko-KR" dirty="0">
                <a:solidFill>
                  <a:prstClr val="black"/>
                </a:solidFill>
              </a:rPr>
              <a:t>At 6’o clock I go to work.</a:t>
            </a:r>
          </a:p>
          <a:p>
            <a:pPr lvl="0"/>
            <a:r>
              <a:rPr lang="en-US" altLang="ko-KR" dirty="0">
                <a:solidFill>
                  <a:prstClr val="black"/>
                </a:solidFill>
              </a:rPr>
              <a:t>At midnight I still watch TV.</a:t>
            </a:r>
          </a:p>
          <a:p>
            <a:pPr lvl="0"/>
            <a:r>
              <a:rPr lang="en-US" altLang="ko-KR" dirty="0">
                <a:solidFill>
                  <a:prstClr val="black"/>
                </a:solidFill>
              </a:rPr>
              <a:t>At Christmas, I will be at home.</a:t>
            </a:r>
          </a:p>
          <a:p>
            <a:pPr lvl="0"/>
            <a:r>
              <a:rPr lang="en-US" altLang="ko-KR" dirty="0">
                <a:solidFill>
                  <a:prstClr val="black"/>
                </a:solidFill>
              </a:rPr>
              <a:t>At Easter, I will be alone.</a:t>
            </a:r>
          </a:p>
          <a:p>
            <a:pPr lvl="0"/>
            <a:r>
              <a:rPr lang="en-US" altLang="ko-KR" dirty="0">
                <a:solidFill>
                  <a:prstClr val="black"/>
                </a:solidFill>
              </a:rPr>
              <a:t>At the same time every day all my neighbors go away.</a:t>
            </a:r>
          </a:p>
          <a:p>
            <a:pPr lvl="0"/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18864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rgbClr val="00B0F0"/>
                </a:solidFill>
              </a:rPr>
              <a:t>RAP of time prepositions</a:t>
            </a:r>
            <a:endParaRPr lang="ko-KR" alt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9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55776" y="3139227"/>
            <a:ext cx="4176464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8867" y="3129722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1950453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Ticktacktoe</a:t>
            </a: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 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game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6848" y="4509120"/>
            <a:ext cx="3567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Dianne&amp; Rachel</a:t>
            </a: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39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5875619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98501" y="1397558"/>
            <a:ext cx="7048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8501" y="699075"/>
            <a:ext cx="7048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company started on 1989.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company started at 1989.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company started in 1989.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699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#2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on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in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at the morning.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1" y="699075"/>
            <a:ext cx="70488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always feel tired in the evening.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always feel tired on the evening.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always feel tired at the evening.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278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#3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1" y="699075"/>
            <a:ext cx="70488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don’t often go out in 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don’t often go out at 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don’t often go out on 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900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#4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42602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My brother got married in May.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My brother got married at May.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My brother got married on May.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86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#5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8002092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concert is at November 20.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concert is in November 20.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concert is on November 20.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72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#6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Laura finished high school at 2002.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Laura finished high school in 2002.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Laura finished high school on 2002.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583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#7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park is beautiful in the fall.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park is beautiful on the fall.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park is beautiful at the fall.</a:t>
            </a: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477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#8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8500" y="699075"/>
            <a:ext cx="7426028" cy="100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What are you going to do on Christmas?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What are you going to do in Christmas?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What are you going to do at Christmas?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44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209991" y="199093"/>
            <a:ext cx="7012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000" b="1" dirty="0">
                <a:solidFill>
                  <a:srgbClr val="00B0F0"/>
                </a:solidFill>
              </a:rPr>
              <a:t>“Prepositions of time song”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28" y="1300698"/>
            <a:ext cx="9012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/>
              <a:t> the morning</a:t>
            </a:r>
            <a:r>
              <a:rPr lang="en-US" altLang="ko-KR" sz="2200" b="1" dirty="0">
                <a:solidFill>
                  <a:srgbClr val="FF0000"/>
                </a:solidFill>
              </a:rPr>
              <a:t>,</a:t>
            </a:r>
            <a:r>
              <a:rPr lang="en-US" altLang="ko-KR" sz="2200" b="1" u="sng" dirty="0">
                <a:solidFill>
                  <a:srgbClr val="FF0000"/>
                </a:solidFill>
              </a:rPr>
              <a:t> In </a:t>
            </a:r>
            <a:r>
              <a:rPr lang="en-US" altLang="ko-KR" sz="2200" b="1" dirty="0"/>
              <a:t>the afternoon, I think of you always.</a:t>
            </a:r>
          </a:p>
          <a:p>
            <a:endParaRPr lang="ko-KR" altLang="en-US" sz="2200" b="1" dirty="0"/>
          </a:p>
        </p:txBody>
      </p:sp>
      <p:sp>
        <p:nvSpPr>
          <p:cNvPr id="8" name="직사각형 7"/>
          <p:cNvSpPr/>
          <p:nvPr/>
        </p:nvSpPr>
        <p:spPr>
          <a:xfrm>
            <a:off x="389479" y="1948770"/>
            <a:ext cx="8928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/>
              <a:t> the autumn, summer and</a:t>
            </a:r>
            <a:r>
              <a:rPr lang="en-US" altLang="ko-KR" sz="2200" b="1" u="sng" dirty="0">
                <a:solidFill>
                  <a:srgbClr val="FF0000"/>
                </a:solidFill>
              </a:rPr>
              <a:t> in </a:t>
            </a:r>
            <a:r>
              <a:rPr lang="en-US" altLang="ko-KR" sz="2200" b="1" dirty="0"/>
              <a:t>spring,</a:t>
            </a:r>
            <a:r>
              <a:rPr lang="en-US" altLang="ko-KR" sz="2200" b="1" u="sng" dirty="0"/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u="sng" dirty="0"/>
              <a:t> </a:t>
            </a:r>
            <a:r>
              <a:rPr lang="en-US" altLang="ko-KR" sz="2200" b="1" dirty="0"/>
              <a:t>winter when it’s cold.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-324544" y="2668850"/>
            <a:ext cx="100972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prstClr val="black"/>
                </a:solidFill>
              </a:rPr>
              <a:t> 2016, on the 4th of July,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the future ,</a:t>
            </a:r>
            <a:br>
              <a:rPr lang="en-US" altLang="ko-KR" sz="2200" b="1" dirty="0">
                <a:solidFill>
                  <a:prstClr val="black"/>
                </a:solidFill>
              </a:rPr>
            </a:br>
            <a:r>
              <a:rPr lang="en-US" altLang="ko-KR" sz="2200" b="1" u="sng" dirty="0">
                <a:solidFill>
                  <a:srgbClr val="FF0000"/>
                </a:solidFill>
              </a:rPr>
              <a:t> in </a:t>
            </a:r>
            <a:r>
              <a:rPr lang="en-US" altLang="ko-KR" sz="2200" b="1" dirty="0">
                <a:solidFill>
                  <a:prstClr val="black"/>
                </a:solidFill>
              </a:rPr>
              <a:t>the past, even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prstClr val="black"/>
                </a:solidFill>
              </a:rPr>
              <a:t> the 60s too.</a:t>
            </a:r>
          </a:p>
          <a:p>
            <a:pPr lvl="0" algn="ctr"/>
            <a:endParaRPr lang="en-US" altLang="ko-KR" sz="2200" b="1" dirty="0">
              <a:solidFill>
                <a:prstClr val="black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18099" y="3718193"/>
            <a:ext cx="81381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prstClr val="black"/>
                </a:solidFill>
              </a:rPr>
              <a:t> the evening and </a:t>
            </a:r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prstClr val="black"/>
                </a:solidFill>
              </a:rPr>
              <a:t> night, I’ll say a prayer for you.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02328" y="4366265"/>
            <a:ext cx="77096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prstClr val="black"/>
                </a:solidFill>
              </a:rPr>
              <a:t> 9 a.m.,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at </a:t>
            </a:r>
            <a:r>
              <a:rPr lang="en-US" altLang="ko-KR" sz="2200" b="1" dirty="0">
                <a:solidFill>
                  <a:prstClr val="black"/>
                </a:solidFill>
              </a:rPr>
              <a:t>midday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March, you’re in my mind.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370682" y="4930099"/>
            <a:ext cx="59590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prstClr val="black"/>
                </a:solidFill>
              </a:rPr>
              <a:t> sunrise, </a:t>
            </a:r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sunset,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dinnertime, too.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694129" y="5609447"/>
            <a:ext cx="73590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dirty="0">
                <a:solidFill>
                  <a:prstClr val="black"/>
                </a:solidFill>
              </a:rPr>
              <a:t> weekend in America,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a weekday anywhere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89210" y="6269250"/>
            <a:ext cx="864988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dirty="0">
                <a:solidFill>
                  <a:prstClr val="black"/>
                </a:solidFill>
              </a:rPr>
              <a:t> a holiday,</a:t>
            </a:r>
            <a:r>
              <a:rPr lang="en-US" altLang="ko-KR" sz="2200" b="1" u="sng" dirty="0">
                <a:solidFill>
                  <a:srgbClr val="FF0000"/>
                </a:solidFill>
              </a:rPr>
              <a:t> on </a:t>
            </a:r>
            <a:r>
              <a:rPr lang="en-US" altLang="ko-KR" sz="2200" b="1" dirty="0">
                <a:solidFill>
                  <a:prstClr val="black"/>
                </a:solidFill>
              </a:rPr>
              <a:t>your birthday,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Monday I’ll miss you.</a:t>
            </a:r>
            <a:endParaRPr lang="ko-KR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9270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#9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It closes at midnight.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It closes on midnight.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It closes in midnight.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6792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#10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often go to the beach in the summer.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often go to the beach on the summer.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often go to the beach at summer.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608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#11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Tim was born in 1997.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Tim was born on 1997.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Tim was born at 1997.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39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#12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49803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can’t meet you on Friday.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can’t meet you in Friday.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can’t meet you at Friday.</a:t>
            </a: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061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#13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426028" cy="100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got up at 8:00 o’clock this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got up in 8:00 o’clock this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got up on 8:00 o’clock this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960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#14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923339" y="746961"/>
            <a:ext cx="688233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on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in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at the morning.</a:t>
            </a:r>
          </a:p>
        </p:txBody>
      </p:sp>
    </p:spTree>
    <p:extLst>
      <p:ext uri="{BB962C8B-B14F-4D97-AF65-F5344CB8AC3E}">
        <p14:creationId xmlns:p14="http://schemas.microsoft.com/office/powerpoint/2010/main" val="813450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#15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923339" y="746961"/>
            <a:ext cx="6882337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I’m taking a trip in October.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I’m taking a trip on October.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I’m taking a trip at October.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529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910" y="794868"/>
            <a:ext cx="1806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Answer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sheet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8410" y="671691"/>
            <a:ext cx="70488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company started in 1989. 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always feel tired in the evening.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We don</a:t>
            </a:r>
            <a:r>
              <a:rPr kumimoji="0" lang="ko-KR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’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 often go out at night.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My brother got married in May.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concert is on November 20.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Laura finished high school in 2002.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park is beautiful in the fall.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What are you going to do on Christmas?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It closes at midnight.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We often go to the beach in the summer.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Tim was born in 1997.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can</a:t>
            </a:r>
            <a:r>
              <a:rPr kumimoji="0" lang="ko-KR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’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 meet you on Friday.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got up at 8:00 o</a:t>
            </a:r>
            <a:r>
              <a:rPr kumimoji="0" lang="ko-KR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’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clock this morning.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like to get up early in the morning.</a:t>
            </a: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I’m taking a trip in October.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1273950" marR="0" lvl="0" indent="-1143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ko-KR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487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88640"/>
            <a:ext cx="5256584" cy="5184576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altLang="ko-KR" sz="36100" dirty="0"/>
              <a:t>X</a:t>
            </a:r>
            <a:endParaRPr lang="ko-KR" altLang="en-US" sz="36100" dirty="0"/>
          </a:p>
        </p:txBody>
      </p:sp>
    </p:spTree>
    <p:extLst>
      <p:ext uri="{BB962C8B-B14F-4D97-AF65-F5344CB8AC3E}">
        <p14:creationId xmlns:p14="http://schemas.microsoft.com/office/powerpoint/2010/main" val="1297646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88640"/>
            <a:ext cx="5256584" cy="5184576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altLang="ko-KR" sz="36100" dirty="0"/>
              <a:t>O</a:t>
            </a:r>
            <a:endParaRPr lang="ko-KR" altLang="en-US" sz="36100" dirty="0"/>
          </a:p>
        </p:txBody>
      </p:sp>
    </p:spTree>
    <p:extLst>
      <p:ext uri="{BB962C8B-B14F-4D97-AF65-F5344CB8AC3E}">
        <p14:creationId xmlns:p14="http://schemas.microsoft.com/office/powerpoint/2010/main" val="17781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5" descr="설명: Prepositions of Time 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848274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223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8:00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night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winter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485327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February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the morning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1997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7:30</a:t>
            </a:r>
          </a:p>
        </p:txBody>
      </p:sp>
    </p:spTree>
    <p:extLst>
      <p:ext uri="{BB962C8B-B14F-4D97-AF65-F5344CB8AC3E}">
        <p14:creationId xmlns:p14="http://schemas.microsoft.com/office/powerpoint/2010/main" val="7501773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afternoon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May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New Year’s Eve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 o’ clock</a:t>
            </a:r>
          </a:p>
        </p:txBody>
      </p:sp>
    </p:spTree>
    <p:extLst>
      <p:ext uri="{BB962C8B-B14F-4D97-AF65-F5344CB8AC3E}">
        <p14:creationId xmlns:p14="http://schemas.microsoft.com/office/powerpoint/2010/main" val="2630501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afternoo</a:t>
            </a:r>
            <a:r>
              <a:rPr lang="en-US" altLang="ko-KR" sz="600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n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spring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Monday 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sunset</a:t>
            </a:r>
          </a:p>
        </p:txBody>
      </p:sp>
    </p:spTree>
    <p:extLst>
      <p:ext uri="{BB962C8B-B14F-4D97-AF65-F5344CB8AC3E}">
        <p14:creationId xmlns:p14="http://schemas.microsoft.com/office/powerpoint/2010/main" val="2452721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Saturday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June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summer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my birthday</a:t>
            </a:r>
          </a:p>
        </p:txBody>
      </p:sp>
    </p:spTree>
    <p:extLst>
      <p:ext uri="{BB962C8B-B14F-4D97-AF65-F5344CB8AC3E}">
        <p14:creationId xmlns:p14="http://schemas.microsoft.com/office/powerpoint/2010/main" val="4248420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Friday night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noon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606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11:45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my birthday</a:t>
            </a:r>
          </a:p>
        </p:txBody>
      </p:sp>
    </p:spTree>
    <p:extLst>
      <p:ext uri="{BB962C8B-B14F-4D97-AF65-F5344CB8AC3E}">
        <p14:creationId xmlns:p14="http://schemas.microsoft.com/office/powerpoint/2010/main" val="293039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Christmas eve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fall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606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midnight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31857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July 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Sunday 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606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2007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The evening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073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843808" y="2204864"/>
            <a:ext cx="3168352" cy="3168352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1124744"/>
            <a:ext cx="4619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blipFill>
                  <a:blip r:embed="rId4"/>
                  <a:stretch>
                    <a:fillRect/>
                  </a:stretch>
                </a:blip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n-cs"/>
              </a:rPr>
              <a:t>THANK YOU</a:t>
            </a: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blipFill>
                <a:blip r:embed="rId4"/>
                <a:stretch>
                  <a:fillRect/>
                </a:stretch>
              </a:blip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56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IN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Months</a:t>
            </a:r>
          </a:p>
          <a:p>
            <a:r>
              <a:rPr lang="en-US" altLang="ko-KR" dirty="0"/>
              <a:t>Years</a:t>
            </a:r>
          </a:p>
          <a:p>
            <a:r>
              <a:rPr lang="en-US" altLang="ko-KR" dirty="0"/>
              <a:t>Centuries</a:t>
            </a:r>
          </a:p>
          <a:p>
            <a:r>
              <a:rPr lang="en-US" altLang="ko-KR" dirty="0"/>
              <a:t>Long periods</a:t>
            </a:r>
          </a:p>
          <a:p>
            <a:r>
              <a:rPr lang="en-US" altLang="ko-KR" dirty="0"/>
              <a:t>Seasons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669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AT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r>
              <a:rPr lang="en-US" altLang="ko-KR" dirty="0"/>
              <a:t>A precise time</a:t>
            </a:r>
          </a:p>
          <a:p>
            <a:r>
              <a:rPr lang="en-US" altLang="ko-KR" dirty="0"/>
              <a:t>The weekend</a:t>
            </a:r>
          </a:p>
          <a:p>
            <a:r>
              <a:rPr lang="en-US" altLang="ko-KR" dirty="0"/>
              <a:t>Night</a:t>
            </a:r>
          </a:p>
          <a:p>
            <a:r>
              <a:rPr lang="en-US" altLang="ko-KR" dirty="0"/>
              <a:t>Festive periods(Christmas, Easter…)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051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ON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en-US" altLang="ko-KR" dirty="0"/>
              <a:t>Special days</a:t>
            </a:r>
          </a:p>
          <a:p>
            <a:r>
              <a:rPr lang="en-US" altLang="ko-KR" dirty="0"/>
              <a:t>Days of the week</a:t>
            </a:r>
          </a:p>
          <a:p>
            <a:r>
              <a:rPr lang="en-US" altLang="ko-KR" dirty="0"/>
              <a:t>Dates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365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Exceptions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en-US" altLang="ko-KR" dirty="0"/>
              <a:t>In the past/ In the future</a:t>
            </a:r>
          </a:p>
          <a:p>
            <a:r>
              <a:rPr lang="en-US" altLang="ko-KR" dirty="0"/>
              <a:t>At present</a:t>
            </a:r>
          </a:p>
          <a:p>
            <a:endParaRPr lang="en-US" altLang="ko-KR" dirty="0"/>
          </a:p>
          <a:p>
            <a:r>
              <a:rPr lang="en-US" altLang="ko-KR" dirty="0"/>
              <a:t>Last/Next/Every/This</a:t>
            </a:r>
            <a:br>
              <a:rPr lang="en-US" altLang="ko-KR" dirty="0"/>
            </a:br>
            <a:r>
              <a:rPr lang="en-US" altLang="ko-KR" dirty="0">
                <a:sym typeface="Wingdings" pitchFamily="2" charset="2"/>
              </a:rPr>
              <a:t> Do not take prepositions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1556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38504"/>
              </p:ext>
            </p:extLst>
          </p:nvPr>
        </p:nvGraphicFramePr>
        <p:xfrm>
          <a:off x="251520" y="5085184"/>
          <a:ext cx="8424936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5388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IN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+ months, years, the morning/afternoon/evening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in 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March, </a:t>
                      </a: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in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the morning</a:t>
                      </a:r>
                      <a:endParaRPr lang="ko-KR" sz="200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ON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+ days, dates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on 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Monday, </a:t>
                      </a: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on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16</a:t>
                      </a:r>
                      <a:r>
                        <a:rPr lang="en-US" sz="2000" baseline="30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th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January</a:t>
                      </a:r>
                      <a:endParaRPr lang="ko-KR" sz="200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AT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+ time(hours and minutes) of day, noon/ night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at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four o’clock, 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at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night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87500" y="3560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그림 3" descr="설명: Diagram explaining how to use the prepositions of time, in, on and at, in the English language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1"/>
            <a:ext cx="698477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87500" y="6894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730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15396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334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1082</Words>
  <Application>Microsoft Office PowerPoint</Application>
  <PresentationFormat>화면 슬라이드 쇼(4:3)</PresentationFormat>
  <Paragraphs>325</Paragraphs>
  <Slides>38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38</vt:i4>
      </vt:variant>
    </vt:vector>
  </HeadingPairs>
  <TitlesOfParts>
    <vt:vector size="49" baseType="lpstr">
      <vt:lpstr>굴림</vt:lpstr>
      <vt:lpstr>나눔고딕</vt:lpstr>
      <vt:lpstr>나눔고딕 ExtraBold</vt:lpstr>
      <vt:lpstr>나눔손글씨 펜</vt:lpstr>
      <vt:lpstr>바탕</vt:lpstr>
      <vt:lpstr>Arial</vt:lpstr>
      <vt:lpstr>Times New Roman</vt:lpstr>
      <vt:lpstr>Wingdings</vt:lpstr>
      <vt:lpstr>맑은 고딕</vt:lpstr>
      <vt:lpstr>Office 테마</vt:lpstr>
      <vt:lpstr>1_Office 테마</vt:lpstr>
      <vt:lpstr>What is preposition </vt:lpstr>
      <vt:lpstr>PowerPoint 프레젠테이션</vt:lpstr>
      <vt:lpstr>PowerPoint 프레젠테이션</vt:lpstr>
      <vt:lpstr>IN</vt:lpstr>
      <vt:lpstr>AT</vt:lpstr>
      <vt:lpstr>ON</vt:lpstr>
      <vt:lpstr>Exceptions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preposition?</dc:title>
  <dc:creator>Windows 사용자</dc:creator>
  <cp:lastModifiedBy>rachel choi</cp:lastModifiedBy>
  <cp:revision>23</cp:revision>
  <dcterms:created xsi:type="dcterms:W3CDTF">2017-02-09T05:09:38Z</dcterms:created>
  <dcterms:modified xsi:type="dcterms:W3CDTF">2017-02-11T03:47:35Z</dcterms:modified>
</cp:coreProperties>
</file>