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72" r:id="rId3"/>
    <p:sldId id="278" r:id="rId4"/>
    <p:sldId id="274" r:id="rId5"/>
    <p:sldId id="273" r:id="rId6"/>
    <p:sldId id="258" r:id="rId7"/>
    <p:sldId id="279" r:id="rId8"/>
    <p:sldId id="260" r:id="rId9"/>
    <p:sldId id="268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2094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C01218-35B9-4427-B0B1-72F061930898}" type="datetimeFigureOut">
              <a:rPr lang="ko-KR" altLang="en-US" smtClean="0"/>
              <a:pPr/>
              <a:t>2017-04-15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10D0F-5308-41FF-A81A-D2CEC9ADE95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직사각형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직사각형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직사각형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직사각형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56" name="직사각형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직사각형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직사각형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직사각형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C01218-35B9-4427-B0B1-72F061930898}" type="datetimeFigureOut">
              <a:rPr lang="ko-KR" altLang="en-US" smtClean="0"/>
              <a:pPr/>
              <a:t>2017-04-15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10D0F-5308-41FF-A81A-D2CEC9ADE9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C01218-35B9-4427-B0B1-72F061930898}" type="datetimeFigureOut">
              <a:rPr lang="ko-KR" altLang="en-US" smtClean="0"/>
              <a:pPr/>
              <a:t>2017-04-15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10D0F-5308-41FF-A81A-D2CEC9ADE9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C01218-35B9-4427-B0B1-72F061930898}" type="datetimeFigureOut">
              <a:rPr lang="ko-KR" altLang="en-US" smtClean="0"/>
              <a:pPr/>
              <a:t>2017-04-15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10D0F-5308-41FF-A81A-D2CEC9ADE9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자유형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자유형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자유형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자유형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자유형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자유형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자유형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자유형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자유형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자유형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자유형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자유형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자유형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자유형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자유형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C01218-35B9-4427-B0B1-72F061930898}" type="datetimeFigureOut">
              <a:rPr lang="ko-KR" altLang="en-US" smtClean="0"/>
              <a:pPr/>
              <a:t>2017-04-15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10D0F-5308-41FF-A81A-D2CEC9ADE95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직사각형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직사각형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C01218-35B9-4427-B0B1-72F061930898}" type="datetimeFigureOut">
              <a:rPr lang="ko-KR" altLang="en-US" smtClean="0"/>
              <a:pPr/>
              <a:t>2017-04-15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10D0F-5308-41FF-A81A-D2CEC9ADE9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C01218-35B9-4427-B0B1-72F061930898}" type="datetimeFigureOut">
              <a:rPr lang="ko-KR" altLang="en-US" smtClean="0"/>
              <a:pPr/>
              <a:t>2017-04-15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10D0F-5308-41FF-A81A-D2CEC9ADE95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직사각형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직사각형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직사각형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직사각형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직사각형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직사각형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C01218-35B9-4427-B0B1-72F061930898}" type="datetimeFigureOut">
              <a:rPr lang="ko-KR" altLang="en-US" smtClean="0"/>
              <a:pPr/>
              <a:t>2017-04-15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10D0F-5308-41FF-A81A-D2CEC9ADE9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C01218-35B9-4427-B0B1-72F061930898}" type="datetimeFigureOut">
              <a:rPr lang="ko-KR" altLang="en-US" smtClean="0"/>
              <a:pPr/>
              <a:t>2017-04-15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10D0F-5308-41FF-A81A-D2CEC9ADE9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C01218-35B9-4427-B0B1-72F061930898}" type="datetimeFigureOut">
              <a:rPr lang="ko-KR" altLang="en-US" smtClean="0"/>
              <a:pPr/>
              <a:t>2017-04-15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10D0F-5308-41FF-A81A-D2CEC9ADE9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직선 연결선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그룹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직선 연결선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grpSp>
        <p:nvGrpSpPr>
          <p:cNvPr id="14" name="그룹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직선 연결선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그룹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직선 연결선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48C01218-35B9-4427-B0B1-72F061930898}" type="datetimeFigureOut">
              <a:rPr lang="ko-KR" altLang="en-US" smtClean="0"/>
              <a:pPr/>
              <a:t>2017-04-15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D410D0F-5308-41FF-A81A-D2CEC9ADE9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직사각형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8C01218-35B9-4427-B0B1-72F061930898}" type="datetimeFigureOut">
              <a:rPr lang="ko-KR" altLang="en-US" smtClean="0"/>
              <a:pPr/>
              <a:t>2017-04-15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D410D0F-5308-41FF-A81A-D2CEC9ADE9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1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1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1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m.youtube.com/watch?v=Y0EOde6IPw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o1_0Gz4uRKo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Present Perfect Tense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/>
              <a:t>An action or situation that started the past and continues in the present.</a:t>
            </a:r>
          </a:p>
          <a:p>
            <a:r>
              <a:rPr lang="en-US" altLang="ko-KR" dirty="0" smtClean="0"/>
              <a:t>Tim has lived in Seoul~ vs. Tim lived in Seoul</a:t>
            </a:r>
          </a:p>
          <a:p>
            <a:r>
              <a:rPr lang="en-US" altLang="ko-KR" dirty="0" smtClean="0"/>
              <a:t>For + A Period of Time (For 5 years, For hours)</a:t>
            </a:r>
          </a:p>
          <a:p>
            <a:r>
              <a:rPr lang="en-US" altLang="ko-KR" dirty="0" smtClean="0"/>
              <a:t>Since + A Point in Time ( Since last week, since 2012)</a:t>
            </a:r>
            <a:endParaRPr lang="ko-KR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She has washed the dishes</a:t>
            </a:r>
            <a:endParaRPr lang="ko-KR" altLang="en-US" dirty="0"/>
          </a:p>
        </p:txBody>
      </p:sp>
      <p:pic>
        <p:nvPicPr>
          <p:cNvPr id="2050" name="Picture 2" descr="C:\Users\A\AppData\Local\Microsoft\Windows\Temporary Internet Files\Content.IE5\0H3GQPGP\IMG_315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16832"/>
            <a:ext cx="7772400" cy="436979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Accomplishments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For the accomplishments of individuals and humanity. Can’t mention a specific time.</a:t>
            </a:r>
          </a:p>
          <a:p>
            <a:r>
              <a:rPr lang="en-US" altLang="ko-KR" dirty="0" smtClean="0"/>
              <a:t>Ex)  I have finished my duty.</a:t>
            </a:r>
          </a:p>
          <a:p>
            <a:r>
              <a:rPr lang="en-US" altLang="ko-KR" dirty="0" smtClean="0"/>
              <a:t>An action that was completed in the very recent past, expressed by “just”.</a:t>
            </a:r>
          </a:p>
          <a:p>
            <a:r>
              <a:rPr lang="en-US" altLang="ko-KR" dirty="0" smtClean="0"/>
              <a:t>Ex) you’ve just dropped your wallet</a:t>
            </a:r>
          </a:p>
          <a:p>
            <a:pPr>
              <a:buNone/>
            </a:pPr>
            <a:r>
              <a:rPr lang="en-US" altLang="ko-KR" dirty="0" smtClean="0"/>
              <a:t>You can imagine….??</a:t>
            </a:r>
          </a:p>
          <a:p>
            <a:pPr>
              <a:buNone/>
            </a:pPr>
            <a:r>
              <a:rPr lang="en-US" altLang="ko-KR" dirty="0" smtClean="0"/>
              <a:t>VS) you dropped your wallet</a:t>
            </a:r>
          </a:p>
          <a:p>
            <a:endParaRPr lang="ko-KR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She hasn’t seen the movie</a:t>
            </a:r>
            <a:endParaRPr lang="ko-KR" altLang="en-US" dirty="0"/>
          </a:p>
        </p:txBody>
      </p:sp>
      <p:pic>
        <p:nvPicPr>
          <p:cNvPr id="3074" name="Picture 2" descr="C:\Users\A\AppData\Local\Microsoft\Windows\Temporary Internet Files\Content.IE5\NSOXEFLR\IMG_315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85455"/>
            <a:ext cx="7772400" cy="436979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Experience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Actions repeated in an unspecified period between the past and now</a:t>
            </a:r>
          </a:p>
          <a:p>
            <a:r>
              <a:rPr lang="en-US" altLang="ko-KR" dirty="0" smtClean="0"/>
              <a:t>You can use the present perfect to describe your experience. </a:t>
            </a:r>
          </a:p>
          <a:p>
            <a:r>
              <a:rPr lang="en-US" altLang="ko-KR" dirty="0" smtClean="0"/>
              <a:t>Not used to describe a specific event</a:t>
            </a:r>
          </a:p>
          <a:p>
            <a:r>
              <a:rPr lang="en-US" altLang="ko-KR" dirty="0" smtClean="0"/>
              <a:t>Ex) I have been to France</a:t>
            </a:r>
          </a:p>
          <a:p>
            <a:r>
              <a:rPr lang="en-US" altLang="ko-KR" dirty="0" smtClean="0"/>
              <a:t>( you have had the experience of being in France. Maybe you have been there once, or several times)</a:t>
            </a:r>
            <a:endParaRPr lang="ko-KR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 did VS I have done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What is the difference between </a:t>
            </a:r>
          </a:p>
          <a:p>
            <a:r>
              <a:rPr lang="en-US" altLang="ko-KR" dirty="0" smtClean="0"/>
              <a:t>Ex) My best friend has gone to Canada</a:t>
            </a:r>
          </a:p>
          <a:p>
            <a:r>
              <a:rPr lang="en-US" altLang="ko-KR" dirty="0" smtClean="0"/>
              <a:t> My best friend went to Canada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Ex)  Mike changed his phone number last week</a:t>
            </a:r>
          </a:p>
          <a:p>
            <a:r>
              <a:rPr lang="en-US" altLang="ko-KR" dirty="0" smtClean="0"/>
              <a:t>Mike has changed his phone number</a:t>
            </a:r>
          </a:p>
          <a:p>
            <a:r>
              <a:rPr lang="en-US" altLang="ko-KR" dirty="0" smtClean="0"/>
              <a:t>Last night, two days ago, in + years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endParaRPr lang="en-US" altLang="ko-KR" dirty="0" smtClean="0"/>
          </a:p>
          <a:p>
            <a:pPr fontAlgn="t"/>
            <a:r>
              <a:rPr lang="en-US" altLang="ko-KR" dirty="0" smtClean="0">
                <a:hlinkClick r:id="rId2"/>
              </a:rPr>
              <a:t>https://m.youtube.com/watch?v=Y0EOde6IPw8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48064" y="594928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Ester and </a:t>
            </a:r>
            <a:r>
              <a:rPr lang="en-US" altLang="ko-KR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Dami</a:t>
            </a:r>
            <a:r>
              <a:rPr lang="en-US" altLang="ko-K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Present Perfect</a:t>
            </a:r>
            <a:endParaRPr lang="ko-KR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395536" y="6165304"/>
            <a:ext cx="4536504" cy="0"/>
          </a:xfrm>
          <a:prstGeom prst="line">
            <a:avLst/>
          </a:prstGeom>
          <a:ln w="254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5576" y="1484784"/>
            <a:ext cx="41764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 have finished home work</a:t>
            </a:r>
          </a:p>
          <a:p>
            <a:endParaRPr lang="en-US" altLang="ko-KR" sz="2000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r>
              <a:rPr lang="en-US" altLang="ko-KR" sz="20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You have finished home work</a:t>
            </a:r>
          </a:p>
          <a:p>
            <a:endParaRPr lang="en-US" altLang="ko-KR" sz="2000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r>
              <a:rPr lang="en-US" altLang="ko-KR" sz="20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He/she/it has finished home work</a:t>
            </a:r>
          </a:p>
          <a:p>
            <a:endParaRPr lang="en-US" altLang="ko-KR" sz="2000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r>
              <a:rPr lang="en-US" altLang="ko-KR" sz="20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We have finished home work</a:t>
            </a:r>
          </a:p>
          <a:p>
            <a:endParaRPr lang="en-US" altLang="ko-KR" sz="2000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r>
              <a:rPr lang="en-US" altLang="ko-KR" sz="20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You have finished home work</a:t>
            </a:r>
          </a:p>
          <a:p>
            <a:endParaRPr lang="en-US" altLang="ko-KR" sz="2000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r>
              <a:rPr lang="en-US" altLang="ko-KR" sz="20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They have finished home work</a:t>
            </a:r>
            <a:endParaRPr lang="ko-KR" altLang="en-US" sz="20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4" y="620688"/>
            <a:ext cx="1172116" cy="461665"/>
          </a:xfrm>
          <a:prstGeom prst="rect">
            <a:avLst/>
          </a:prstGeom>
          <a:noFill/>
          <a:ln w="22225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subject</a:t>
            </a:r>
            <a:endParaRPr lang="ko-KR" altLang="en-US" sz="2400" b="1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48064" y="594928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Ester and </a:t>
            </a:r>
            <a:r>
              <a:rPr lang="en-US" altLang="ko-KR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Dami</a:t>
            </a:r>
            <a:r>
              <a:rPr lang="en-US" altLang="ko-K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Present Perfect</a:t>
            </a:r>
            <a:endParaRPr lang="ko-KR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395536" y="6165304"/>
            <a:ext cx="4536504" cy="0"/>
          </a:xfrm>
          <a:prstGeom prst="line">
            <a:avLst/>
          </a:prstGeom>
          <a:ln w="254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683568" y="1556792"/>
            <a:ext cx="77768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                             have                                      finished homework</a:t>
            </a:r>
          </a:p>
          <a:p>
            <a:endParaRPr lang="en-US" altLang="ko-KR" b="1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r>
              <a:rPr lang="en-US" altLang="ko-KR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You                        have                                      finished homework</a:t>
            </a:r>
          </a:p>
          <a:p>
            <a:r>
              <a:rPr lang="en-US" altLang="ko-KR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       </a:t>
            </a:r>
          </a:p>
          <a:p>
            <a:r>
              <a:rPr lang="en-US" altLang="ko-KR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He/she/it                 has                                       finished homework</a:t>
            </a:r>
          </a:p>
          <a:p>
            <a:endParaRPr lang="en-US" altLang="ko-KR" b="1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r>
              <a:rPr lang="en-US" altLang="ko-KR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We                         have                                      finished homework</a:t>
            </a:r>
          </a:p>
          <a:p>
            <a:endParaRPr lang="en-US" altLang="ko-KR" b="1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r>
              <a:rPr lang="en-US" altLang="ko-KR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You                        have                                      finished homework</a:t>
            </a:r>
          </a:p>
          <a:p>
            <a:endParaRPr lang="en-US" altLang="ko-KR" b="1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r>
              <a:rPr lang="en-US" altLang="ko-KR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They                      have                                       finished homework</a:t>
            </a:r>
            <a:endParaRPr lang="ko-KR" altLang="en-US" b="1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4" y="548680"/>
            <a:ext cx="2632452" cy="707886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Verb ‘have’</a:t>
            </a:r>
          </a:p>
          <a:p>
            <a:r>
              <a:rPr lang="en-US" altLang="ko-KR" sz="20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(Present simple form)</a:t>
            </a:r>
            <a:endParaRPr lang="ko-KR" altLang="en-US" sz="2000" b="1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692696"/>
            <a:ext cx="1212191" cy="461665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Subject</a:t>
            </a:r>
            <a:endParaRPr lang="ko-KR" altLang="en-US" sz="2400" b="1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6096" y="548680"/>
            <a:ext cx="2520280" cy="707886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Verb</a:t>
            </a:r>
          </a:p>
          <a:p>
            <a:r>
              <a:rPr lang="en-US" altLang="ko-KR" sz="20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(past participle form)</a:t>
            </a:r>
            <a:endParaRPr lang="ko-KR" altLang="en-US" sz="2000" b="1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3768" y="4941168"/>
            <a:ext cx="2088232" cy="461665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Auxiliary verb</a:t>
            </a:r>
            <a:endParaRPr lang="ko-KR" altLang="en-US" sz="2400" b="1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1680" y="548680"/>
            <a:ext cx="516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 smtClean="0"/>
              <a:t>+</a:t>
            </a:r>
            <a:endParaRPr lang="ko-KR" altLang="en-US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932040" y="548680"/>
            <a:ext cx="516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 smtClean="0"/>
              <a:t>+</a:t>
            </a:r>
            <a:endParaRPr lang="ko-KR" altLang="en-US" sz="36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48064" y="594928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Ester and </a:t>
            </a:r>
            <a:r>
              <a:rPr lang="en-US" altLang="ko-KR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Dami</a:t>
            </a:r>
            <a:r>
              <a:rPr lang="en-US" altLang="ko-K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Present Perfect</a:t>
            </a:r>
            <a:endParaRPr lang="ko-KR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395536" y="6165304"/>
            <a:ext cx="4536504" cy="0"/>
          </a:xfrm>
          <a:prstGeom prst="line">
            <a:avLst/>
          </a:prstGeom>
          <a:ln w="254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683568" y="1556792"/>
            <a:ext cx="77768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                             have                   </a:t>
            </a:r>
            <a:r>
              <a:rPr lang="en-US" altLang="ko-KR" b="1" dirty="0" smtClean="0">
                <a:solidFill>
                  <a:srgbClr val="FF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not </a:t>
            </a:r>
            <a:r>
              <a:rPr lang="en-US" altLang="ko-KR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      finished homework</a:t>
            </a:r>
          </a:p>
          <a:p>
            <a:endParaRPr lang="en-US" altLang="ko-KR" b="1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r>
              <a:rPr lang="en-US" altLang="ko-KR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You                        have               </a:t>
            </a:r>
            <a:r>
              <a:rPr lang="en-US" altLang="ko-KR" b="1" dirty="0" smtClean="0">
                <a:solidFill>
                  <a:srgbClr val="FF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not              </a:t>
            </a:r>
            <a:r>
              <a:rPr lang="en-US" altLang="ko-KR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finished homework</a:t>
            </a:r>
          </a:p>
          <a:p>
            <a:r>
              <a:rPr lang="en-US" altLang="ko-KR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       </a:t>
            </a:r>
          </a:p>
          <a:p>
            <a:r>
              <a:rPr lang="en-US" altLang="ko-KR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He/she/it                 has                    </a:t>
            </a:r>
            <a:r>
              <a:rPr lang="en-US" altLang="ko-KR" b="1" dirty="0" smtClean="0">
                <a:solidFill>
                  <a:srgbClr val="FF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not   </a:t>
            </a:r>
            <a:r>
              <a:rPr lang="en-US" altLang="ko-KR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    finished homework</a:t>
            </a:r>
          </a:p>
          <a:p>
            <a:endParaRPr lang="en-US" altLang="ko-KR" b="1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r>
              <a:rPr lang="en-US" altLang="ko-KR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We                         have                   </a:t>
            </a:r>
            <a:r>
              <a:rPr lang="en-US" altLang="ko-KR" b="1" dirty="0" smtClean="0">
                <a:solidFill>
                  <a:srgbClr val="FF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not </a:t>
            </a:r>
            <a:r>
              <a:rPr lang="en-US" altLang="ko-KR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      finished homework</a:t>
            </a:r>
          </a:p>
          <a:p>
            <a:endParaRPr lang="en-US" altLang="ko-KR" b="1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r>
              <a:rPr lang="en-US" altLang="ko-KR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You                        have                   </a:t>
            </a:r>
            <a:r>
              <a:rPr lang="en-US" altLang="ko-KR" b="1" dirty="0" smtClean="0">
                <a:solidFill>
                  <a:srgbClr val="FF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not </a:t>
            </a:r>
            <a:r>
              <a:rPr lang="en-US" altLang="ko-KR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      finished homework</a:t>
            </a:r>
          </a:p>
          <a:p>
            <a:endParaRPr lang="en-US" altLang="ko-KR" b="1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r>
              <a:rPr lang="en-US" altLang="ko-KR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They                      have                   </a:t>
            </a:r>
            <a:r>
              <a:rPr lang="en-US" altLang="ko-KR" b="1" dirty="0" smtClean="0">
                <a:solidFill>
                  <a:srgbClr val="FF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not </a:t>
            </a:r>
            <a:r>
              <a:rPr lang="en-US" altLang="ko-KR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       finished homework</a:t>
            </a:r>
            <a:endParaRPr lang="ko-KR" altLang="en-US" b="1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548680"/>
            <a:ext cx="2390398" cy="646331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Verb ‘have’</a:t>
            </a:r>
          </a:p>
          <a:p>
            <a:r>
              <a:rPr lang="en-US" altLang="ko-KR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(Present simple form)</a:t>
            </a:r>
            <a:endParaRPr lang="ko-KR" altLang="en-US" b="1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692696"/>
            <a:ext cx="954107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Subject</a:t>
            </a:r>
            <a:endParaRPr lang="ko-KR" altLang="en-US" b="1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548680"/>
            <a:ext cx="2520280" cy="646331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Verb</a:t>
            </a:r>
          </a:p>
          <a:p>
            <a:r>
              <a:rPr lang="en-US" altLang="ko-KR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(past participle form)</a:t>
            </a:r>
            <a:endParaRPr lang="ko-KR" altLang="en-US" b="1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8794" y="4929198"/>
            <a:ext cx="2088232" cy="461665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Auxiliary verb</a:t>
            </a:r>
            <a:endParaRPr lang="ko-KR" altLang="en-US" sz="2400" b="1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548680"/>
            <a:ext cx="516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/>
              <a:t>+</a:t>
            </a:r>
            <a:endParaRPr lang="ko-KR" altLang="en-US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788024" y="548680"/>
            <a:ext cx="516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 smtClean="0"/>
              <a:t>+</a:t>
            </a:r>
            <a:endParaRPr lang="ko-KR" altLang="en-US" sz="3600" b="1" dirty="0"/>
          </a:p>
        </p:txBody>
      </p:sp>
      <p:sp>
        <p:nvSpPr>
          <p:cNvPr id="11" name="직사각형 10"/>
          <p:cNvSpPr/>
          <p:nvPr/>
        </p:nvSpPr>
        <p:spPr>
          <a:xfrm>
            <a:off x="3851920" y="548680"/>
            <a:ext cx="516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dirty="0" smtClean="0"/>
              <a:t>+</a:t>
            </a:r>
            <a:endParaRPr lang="ko-KR" altLang="en-US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283968" y="69269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not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48064" y="594928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Ester and </a:t>
            </a:r>
            <a:r>
              <a:rPr lang="en-US" altLang="ko-KR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Dami</a:t>
            </a:r>
            <a:r>
              <a:rPr lang="en-US" altLang="ko-K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Present Perfect</a:t>
            </a:r>
            <a:endParaRPr lang="ko-KR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395536" y="6165304"/>
            <a:ext cx="4536504" cy="0"/>
          </a:xfrm>
          <a:prstGeom prst="line">
            <a:avLst/>
          </a:prstGeom>
          <a:ln w="254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2910" y="357166"/>
            <a:ext cx="4833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   </a:t>
            </a:r>
            <a:r>
              <a:rPr lang="en-US" altLang="ko-KR" sz="2800" b="1" dirty="0" smtClean="0"/>
              <a:t>past participle Irregular  verb</a:t>
            </a:r>
            <a:endParaRPr lang="ko-KR" alt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57224" y="1000108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verb                                past participle</a:t>
            </a:r>
            <a:endParaRPr lang="ko-KR" alt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57224" y="1428736"/>
            <a:ext cx="207170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be</a:t>
            </a:r>
          </a:p>
          <a:p>
            <a:r>
              <a:rPr lang="en-US" altLang="ko-KR" sz="2000" b="1" dirty="0" smtClean="0"/>
              <a:t>break</a:t>
            </a:r>
          </a:p>
          <a:p>
            <a:r>
              <a:rPr lang="en-US" altLang="ko-KR" sz="2000" b="1" dirty="0" smtClean="0"/>
              <a:t>buy</a:t>
            </a:r>
          </a:p>
          <a:p>
            <a:r>
              <a:rPr lang="en-US" altLang="ko-KR" sz="2000" b="1" dirty="0" smtClean="0"/>
              <a:t>choose</a:t>
            </a:r>
          </a:p>
          <a:p>
            <a:r>
              <a:rPr lang="en-US" altLang="ko-KR" sz="2000" b="1" dirty="0" smtClean="0"/>
              <a:t>come</a:t>
            </a:r>
          </a:p>
          <a:p>
            <a:r>
              <a:rPr lang="en-US" altLang="ko-KR" sz="2000" b="1" dirty="0" smtClean="0"/>
              <a:t>do</a:t>
            </a:r>
          </a:p>
          <a:p>
            <a:r>
              <a:rPr lang="en-US" altLang="ko-KR" sz="2000" b="1" dirty="0" smtClean="0"/>
              <a:t>drink</a:t>
            </a:r>
          </a:p>
          <a:p>
            <a:r>
              <a:rPr lang="en-US" altLang="ko-KR" sz="2000" b="1" dirty="0" smtClean="0"/>
              <a:t>Eat</a:t>
            </a:r>
          </a:p>
          <a:p>
            <a:r>
              <a:rPr lang="en-US" altLang="ko-KR" sz="2000" b="1" dirty="0" smtClean="0"/>
              <a:t>Go</a:t>
            </a:r>
          </a:p>
          <a:p>
            <a:r>
              <a:rPr lang="en-US" altLang="ko-KR" sz="2000" b="1" dirty="0" smtClean="0"/>
              <a:t>Have</a:t>
            </a:r>
          </a:p>
          <a:p>
            <a:r>
              <a:rPr lang="en-US" altLang="ko-KR" sz="2000" b="1" dirty="0" smtClean="0"/>
              <a:t>Make</a:t>
            </a:r>
          </a:p>
          <a:p>
            <a:r>
              <a:rPr lang="en-US" altLang="ko-KR" sz="2000" b="1" dirty="0" smtClean="0"/>
              <a:t>Run</a:t>
            </a:r>
          </a:p>
          <a:p>
            <a:r>
              <a:rPr lang="en-US" altLang="ko-KR" sz="2000" b="1" dirty="0" smtClean="0"/>
              <a:t>Say</a:t>
            </a:r>
          </a:p>
          <a:p>
            <a:r>
              <a:rPr lang="en-US" altLang="ko-KR" sz="2000" b="1" dirty="0" smtClean="0"/>
              <a:t>See</a:t>
            </a:r>
          </a:p>
          <a:p>
            <a:r>
              <a:rPr lang="en-US" altLang="ko-KR" sz="2000" b="1" dirty="0" smtClean="0"/>
              <a:t>think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0430" y="1428736"/>
            <a:ext cx="22860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been</a:t>
            </a:r>
          </a:p>
          <a:p>
            <a:r>
              <a:rPr lang="en-US" altLang="ko-KR" sz="2000" b="1" dirty="0" smtClean="0"/>
              <a:t>broken</a:t>
            </a:r>
          </a:p>
          <a:p>
            <a:r>
              <a:rPr lang="en-US" altLang="ko-KR" sz="2000" b="1" dirty="0" smtClean="0"/>
              <a:t>bought</a:t>
            </a:r>
          </a:p>
          <a:p>
            <a:r>
              <a:rPr lang="en-US" altLang="ko-KR" sz="2000" b="1" dirty="0" err="1" smtClean="0"/>
              <a:t>choosen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Come</a:t>
            </a:r>
          </a:p>
          <a:p>
            <a:r>
              <a:rPr lang="en-US" altLang="ko-KR" sz="2000" b="1" dirty="0" smtClean="0"/>
              <a:t>Done</a:t>
            </a:r>
          </a:p>
          <a:p>
            <a:r>
              <a:rPr lang="en-US" altLang="ko-KR" sz="2000" b="1" dirty="0" smtClean="0"/>
              <a:t>Drunk</a:t>
            </a:r>
          </a:p>
          <a:p>
            <a:r>
              <a:rPr lang="en-US" altLang="ko-KR" sz="2000" b="1" dirty="0" smtClean="0"/>
              <a:t>Eaten</a:t>
            </a:r>
          </a:p>
          <a:p>
            <a:r>
              <a:rPr lang="en-US" altLang="ko-KR" sz="2000" b="1" dirty="0" smtClean="0"/>
              <a:t>Gone</a:t>
            </a:r>
          </a:p>
          <a:p>
            <a:r>
              <a:rPr lang="en-US" altLang="ko-KR" sz="2000" b="1" dirty="0" smtClean="0"/>
              <a:t>Had</a:t>
            </a:r>
          </a:p>
          <a:p>
            <a:r>
              <a:rPr lang="en-US" altLang="ko-KR" sz="2000" b="1" dirty="0" smtClean="0"/>
              <a:t>Made</a:t>
            </a:r>
          </a:p>
          <a:p>
            <a:r>
              <a:rPr lang="en-US" altLang="ko-KR" sz="2000" b="1" dirty="0" smtClean="0"/>
              <a:t>Run</a:t>
            </a:r>
          </a:p>
          <a:p>
            <a:r>
              <a:rPr lang="en-US" altLang="ko-KR" sz="2000" b="1" dirty="0" smtClean="0"/>
              <a:t>Said</a:t>
            </a:r>
          </a:p>
          <a:p>
            <a:r>
              <a:rPr lang="en-US" altLang="ko-KR" sz="2000" b="1" dirty="0" smtClean="0"/>
              <a:t>Seen</a:t>
            </a:r>
          </a:p>
          <a:p>
            <a:r>
              <a:rPr lang="en-US" altLang="ko-KR" sz="2000" b="1" dirty="0" smtClean="0"/>
              <a:t>thought</a:t>
            </a:r>
            <a:endParaRPr lang="ko-KR" altLang="en-US" sz="20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395536" y="6165304"/>
            <a:ext cx="4536504" cy="0"/>
          </a:xfrm>
          <a:prstGeom prst="line">
            <a:avLst/>
          </a:prstGeom>
          <a:ln w="254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48064" y="594928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Ester and </a:t>
            </a:r>
            <a:r>
              <a:rPr lang="en-US" altLang="ko-KR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Dami</a:t>
            </a:r>
            <a:r>
              <a:rPr lang="en-US" altLang="ko-K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Present Perfect</a:t>
            </a:r>
            <a:endParaRPr lang="ko-KR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357166"/>
            <a:ext cx="49332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/>
              <a:t>Position of  Adverbs</a:t>
            </a:r>
          </a:p>
          <a:p>
            <a:r>
              <a:rPr lang="en-US" altLang="ko-KR" sz="2000" b="1" dirty="0" smtClean="0"/>
              <a:t>always, only, never, ever, still, just, already</a:t>
            </a:r>
            <a:endParaRPr lang="ko-KR" alt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1428736"/>
            <a:ext cx="38576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u="sng" dirty="0" smtClean="0"/>
              <a:t>Affirmative</a:t>
            </a:r>
            <a:endParaRPr lang="ko-KR" altLang="en-US" sz="22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857224" y="3429000"/>
            <a:ext cx="38576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u="sng" dirty="0" smtClean="0"/>
              <a:t>Question</a:t>
            </a:r>
            <a:endParaRPr lang="ko-KR" altLang="en-US" sz="22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785786" y="2071678"/>
            <a:ext cx="4643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We have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just</a:t>
            </a:r>
            <a:r>
              <a:rPr lang="en-US" altLang="ko-KR" sz="2000" b="1" dirty="0" smtClean="0"/>
              <a:t> arrived in  London.</a:t>
            </a:r>
          </a:p>
          <a:p>
            <a:r>
              <a:rPr lang="en-US" altLang="ko-KR" sz="2000" b="1" dirty="0" smtClean="0"/>
              <a:t>I have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only</a:t>
            </a:r>
            <a:r>
              <a:rPr lang="en-US" altLang="ko-KR" sz="2000" b="1" dirty="0" smtClean="0"/>
              <a:t> cleaned the bathroom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7224" y="4071942"/>
            <a:ext cx="4500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Have you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ever</a:t>
            </a:r>
            <a:r>
              <a:rPr lang="en-US" altLang="ko-KR" sz="2000" b="1" dirty="0" smtClean="0"/>
              <a:t> visited London?</a:t>
            </a:r>
          </a:p>
          <a:p>
            <a:r>
              <a:rPr lang="en-US" altLang="ko-KR" sz="2000" b="1" dirty="0" smtClean="0"/>
              <a:t>Has he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already</a:t>
            </a:r>
            <a:r>
              <a:rPr lang="en-US" altLang="ko-KR" sz="2000" b="1" dirty="0" smtClean="0"/>
              <a:t> left the class?</a:t>
            </a:r>
            <a:endParaRPr lang="ko-KR" altLang="en-US" sz="20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48064" y="594928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Ester and </a:t>
            </a:r>
            <a:r>
              <a:rPr lang="en-US" altLang="ko-KR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Dami</a:t>
            </a:r>
            <a:r>
              <a:rPr lang="en-US" altLang="ko-K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Present Perfect</a:t>
            </a:r>
            <a:endParaRPr lang="ko-KR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395536" y="6165304"/>
            <a:ext cx="4536504" cy="0"/>
          </a:xfrm>
          <a:prstGeom prst="line">
            <a:avLst/>
          </a:prstGeom>
          <a:ln w="254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71538" y="785794"/>
            <a:ext cx="521497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 meaning of present perfect</a:t>
            </a:r>
            <a:endParaRPr lang="en-US" sz="2800" b="1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sz="2000" dirty="0" smtClean="0">
              <a:hlinkClick r:id="rId2"/>
            </a:endParaRPr>
          </a:p>
          <a:p>
            <a:r>
              <a:rPr lang="en-US" sz="2000" dirty="0" smtClean="0">
                <a:hlinkClick r:id="rId2"/>
              </a:rPr>
              <a:t>http://youtu.be/o1_0Gz4uRKo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ko-KR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Justin met sally 5 years ago.</a:t>
            </a:r>
            <a:br>
              <a:rPr lang="en-US" altLang="ko-KR" dirty="0" smtClean="0"/>
            </a:br>
            <a:r>
              <a:rPr lang="en-US" altLang="ko-KR" dirty="0" smtClean="0"/>
              <a:t>They are still friends.</a:t>
            </a:r>
            <a:br>
              <a:rPr lang="en-US" altLang="ko-KR" dirty="0" smtClean="0"/>
            </a:br>
            <a:endParaRPr lang="ko-KR" altLang="en-US" dirty="0"/>
          </a:p>
        </p:txBody>
      </p:sp>
      <p:pic>
        <p:nvPicPr>
          <p:cNvPr id="1026" name="Picture 2" descr="C:\Users\A\AppData\Local\Microsoft\Windows\Temporary Internet Files\Content.IE5\T3NHYCDG\IMG_314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14400" y="1885455"/>
            <a:ext cx="7772400" cy="436979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sz="4600" dirty="0" smtClean="0">
                <a:solidFill>
                  <a:srgbClr val="FFFF00"/>
                </a:solidFill>
              </a:rPr>
              <a:t>He has known her for five years  </a:t>
            </a:r>
          </a:p>
          <a:p>
            <a:endParaRPr lang="en-US" altLang="ko-KR" sz="4600" dirty="0" smtClean="0"/>
          </a:p>
          <a:p>
            <a:pPr>
              <a:buNone/>
            </a:pPr>
            <a:r>
              <a:rPr lang="en-US" altLang="ko-KR" sz="4600" dirty="0" smtClean="0"/>
              <a:t>Or</a:t>
            </a:r>
          </a:p>
          <a:p>
            <a:pPr>
              <a:buNone/>
            </a:pPr>
            <a:endParaRPr lang="en-US" altLang="ko-KR" sz="4600" dirty="0" smtClean="0"/>
          </a:p>
          <a:p>
            <a:pPr>
              <a:buNone/>
            </a:pPr>
            <a:r>
              <a:rPr lang="en-US" altLang="ko-KR" sz="4600" dirty="0" smtClean="0">
                <a:solidFill>
                  <a:srgbClr val="FFFF00"/>
                </a:solidFill>
              </a:rPr>
              <a:t>He has known her since 2012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메트로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메트로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268</TotalTime>
  <Words>510</Words>
  <Application>Microsoft Office PowerPoint</Application>
  <PresentationFormat>화면 슬라이드 쇼(4:3)</PresentationFormat>
  <Paragraphs>146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메트로</vt:lpstr>
      <vt:lpstr>Present Perfect Tense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Justin met sally 5 years ago. They are still friends. </vt:lpstr>
      <vt:lpstr>슬라이드 9</vt:lpstr>
      <vt:lpstr>슬라이드 10</vt:lpstr>
      <vt:lpstr>She has washed the dishes</vt:lpstr>
      <vt:lpstr>Accomplishments</vt:lpstr>
      <vt:lpstr>She hasn’t seen the movie</vt:lpstr>
      <vt:lpstr>Experience</vt:lpstr>
      <vt:lpstr>I did VS I have done</vt:lpstr>
      <vt:lpstr>슬라이드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Perfect Tense</dc:title>
  <dc:creator>A</dc:creator>
  <cp:lastModifiedBy>WinXP</cp:lastModifiedBy>
  <cp:revision>30</cp:revision>
  <dcterms:created xsi:type="dcterms:W3CDTF">2017-04-14T16:18:51Z</dcterms:created>
  <dcterms:modified xsi:type="dcterms:W3CDTF">2017-04-15T08:50:42Z</dcterms:modified>
</cp:coreProperties>
</file>