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3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5041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6016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6801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5819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51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8983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414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97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0755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850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157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49FB-8C10-4F4F-AB27-6C70E1657BAF}" type="datetimeFigureOut">
              <a:rPr lang="ko-KR" altLang="en-US" smtClean="0"/>
              <a:pPr/>
              <a:t>2017-06-20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0E4E-3D42-4728-8970-08C5F5FDC0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3660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8b_I5IjNE4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watch?v=5rp1gK8Z0ZQ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LjhbfyL5U9U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19" y="620688"/>
            <a:ext cx="3455522" cy="193949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101" y="465345"/>
            <a:ext cx="2276744" cy="225018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94" y="3501008"/>
            <a:ext cx="2623116" cy="218830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73090"/>
            <a:ext cx="3235072" cy="2016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2636912"/>
            <a:ext cx="225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</a:rPr>
              <a:t>SEAHORSE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4816" y="2780674"/>
            <a:ext cx="225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</a:rPr>
              <a:t>SEA URCHIN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7013" y="5670724"/>
            <a:ext cx="225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</a:rPr>
              <a:t>STARFISH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2837" y="5714034"/>
            <a:ext cx="150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</a:rPr>
              <a:t>WHALE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57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15848"/>
            <a:ext cx="3096344" cy="207357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46" y="3580962"/>
            <a:ext cx="2880320" cy="144016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397" y="515848"/>
            <a:ext cx="3600399" cy="2025224"/>
          </a:xfrm>
          <a:prstGeom prst="rect">
            <a:avLst/>
          </a:prstGeom>
        </p:spPr>
      </p:pic>
      <p:pic>
        <p:nvPicPr>
          <p:cNvPr id="5" name="그림 4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49729"/>
            <a:ext cx="3145740" cy="1717740"/>
          </a:xfrm>
          <a:prstGeom prst="rect">
            <a:avLst/>
          </a:prstGeom>
        </p:spPr>
      </p:pic>
      <p:pic>
        <p:nvPicPr>
          <p:cNvPr id="6" name="그림 5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579" y="3549955"/>
            <a:ext cx="2462562" cy="16457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5656" y="260237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  <a:ea typeface="Adobe Fan Heiti Std B" pitchFamily="34" charset="-128"/>
              </a:rPr>
              <a:t>SHARK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3394" y="2602371"/>
            <a:ext cx="216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  <a:ea typeface="Adobe Fan Heiti Std B" pitchFamily="34" charset="-128"/>
              </a:rPr>
              <a:t>OCTOPUS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109306"/>
            <a:ext cx="130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  <a:ea typeface="Adobe Fan Heiti Std B" pitchFamily="34" charset="-128"/>
              </a:rPr>
              <a:t>FISH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5276737"/>
            <a:ext cx="216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  <a:ea typeface="Adobe Fan Heiti Std B" pitchFamily="34" charset="-128"/>
              </a:rPr>
              <a:t>DOLPHIN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51599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Adobe Fan Heiti Std B" pitchFamily="34" charset="-128"/>
                <a:ea typeface="Adobe Fan Heiti Std B" pitchFamily="34" charset="-128"/>
              </a:rPr>
              <a:t>PUFFER FISH</a:t>
            </a:r>
            <a:endParaRPr lang="ko-KR" altLang="en-US" sz="2800" b="1" dirty="0">
              <a:latin typeface="Adobe Fan Heiti Std B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Many animals and plants live in the sea. Sea horses </a:t>
            </a:r>
            <a:r>
              <a:rPr lang="en-US" altLang="ko-KR" sz="2400" dirty="0" smtClean="0">
                <a:latin typeface="Adobe Heiti Std R" pitchFamily="34" charset="-128"/>
                <a:ea typeface="Adobe Heiti Std R" pitchFamily="34" charset="-128"/>
              </a:rPr>
              <a:t>live 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in </a:t>
            </a:r>
            <a:r>
              <a:rPr lang="en-US" altLang="ko-KR" sz="2400" dirty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shallow water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. Starfish and sea urchins live in </a:t>
            </a:r>
            <a:r>
              <a:rPr lang="en-US" altLang="ko-KR" sz="2400" dirty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tide pools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. They are both small creatures. They come and go with the </a:t>
            </a:r>
            <a:r>
              <a:rPr lang="en-US" altLang="ko-KR" sz="2400" dirty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tides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.</a:t>
            </a:r>
            <a:endParaRPr lang="ko-KR" altLang="ko-KR" sz="2400" dirty="0">
              <a:latin typeface="Adobe Heiti Std R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ko-KR" altLang="ko-KR" sz="2400" dirty="0">
              <a:latin typeface="Adobe Heiti Std R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Whales can dive deep. But they are </a:t>
            </a:r>
            <a:r>
              <a:rPr lang="en-US" altLang="ko-KR" sz="2400" dirty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mammals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. Mammals have to come up for air. Sharks are a kind of fish. They do not need to come up for air. They have </a:t>
            </a:r>
            <a:r>
              <a:rPr lang="en-US" altLang="ko-KR" sz="2400" dirty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gills</a:t>
            </a:r>
            <a:r>
              <a:rPr lang="en-US" altLang="ko-KR" sz="2400" dirty="0">
                <a:latin typeface="Adobe Heiti Std R" pitchFamily="34" charset="-128"/>
                <a:ea typeface="Adobe Heiti Std R" pitchFamily="34" charset="-128"/>
              </a:rPr>
              <a:t> to breathe. They swim all the time. They are always looking for fish to eat.</a:t>
            </a:r>
            <a:endParaRPr lang="ko-KR" altLang="ko-KR" sz="2400" dirty="0">
              <a:latin typeface="Adobe Heiti Std R" pitchFamily="34" charset="-128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492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6167783"/>
              </p:ext>
            </p:extLst>
          </p:nvPr>
        </p:nvGraphicFramePr>
        <p:xfrm>
          <a:off x="611560" y="836712"/>
          <a:ext cx="7848872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762"/>
                <a:gridCol w="2616555"/>
                <a:gridCol w="2616555"/>
              </a:tblGrid>
              <a:tr h="508975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endParaRPr lang="ko-KR" sz="12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Whales</a:t>
                      </a:r>
                      <a:endParaRPr lang="ko-KR" sz="12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Sharks</a:t>
                      </a:r>
                      <a:endParaRPr lang="ko-KR" sz="1200" kern="10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7983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What are they?</a:t>
                      </a:r>
                      <a:endParaRPr lang="ko-KR" sz="1200" kern="10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mammals</a:t>
                      </a: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fish</a:t>
                      </a: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278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How do they breathe?</a:t>
                      </a:r>
                      <a:endParaRPr lang="ko-KR" sz="1200" kern="10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altLang="ko-KR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come up for air</a:t>
                      </a:r>
                      <a:endParaRPr lang="ko-KR" altLang="ko-KR" sz="2000" kern="100" dirty="0" smtClean="0">
                        <a:effectLst/>
                        <a:latin typeface="Adobe Heiti Std R" pitchFamily="34" charset="-128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altLang="ko-KR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have gills</a:t>
                      </a: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05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What do they do?</a:t>
                      </a:r>
                      <a:endParaRPr lang="ko-KR" sz="1200" kern="10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dive</a:t>
                      </a:r>
                      <a:r>
                        <a:rPr lang="en-US" sz="2000" kern="100" baseline="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 deep</a:t>
                      </a: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 </a:t>
                      </a:r>
                      <a:r>
                        <a:rPr lang="en-US" sz="2000" kern="100" dirty="0" smtClean="0">
                          <a:effectLst/>
                          <a:latin typeface="Adobe Heiti Std R" pitchFamily="34" charset="-128"/>
                          <a:ea typeface="Adobe Heiti Std R" pitchFamily="34" charset="-128"/>
                        </a:rPr>
                        <a:t>swim all the time</a:t>
                      </a:r>
                      <a:endParaRPr lang="ko-KR" sz="2000" kern="100" dirty="0">
                        <a:effectLst/>
                        <a:latin typeface="Adobe Heiti Std R" pitchFamily="34" charset="-128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86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548680"/>
            <a:ext cx="8497942" cy="525658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84" y="535586"/>
            <a:ext cx="8320123" cy="555771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71" y="613962"/>
            <a:ext cx="7910436" cy="560144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91" y="-109130"/>
            <a:ext cx="5184576" cy="68471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26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If I was a </a:t>
            </a:r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seahorse I could eat every minute of every day because seahorses do not have a stomach, therefore food passes through their bodies quickly.</a:t>
            </a:r>
            <a:endParaRPr lang="ko-KR" altLang="en-US" dirty="0" smtClean="0">
              <a:solidFill>
                <a:schemeClr val="accent1"/>
              </a:solidFill>
              <a:latin typeface="Adobe Heiti Std R" pitchFamily="34" charset="-128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 </a:t>
            </a:r>
          </a:p>
          <a:p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If I was a crab 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 could walk sideways and squeeze into small holes.</a:t>
            </a:r>
            <a:endParaRPr lang="ko-KR" altLang="en-US" dirty="0" smtClean="0">
              <a:latin typeface="Adobe Heiti Std R" pitchFamily="34" charset="-128"/>
            </a:endParaRPr>
          </a:p>
          <a:p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If I was a shark 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 could bark like a dog, like the sharks found in New Zealand.</a:t>
            </a:r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If I was a puffer fish </a:t>
            </a:r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 could quickly turn into a huge ball by ingesting a large amount of water.</a:t>
            </a:r>
            <a:endParaRPr lang="ko-KR" altLang="en-US" dirty="0" smtClean="0">
              <a:solidFill>
                <a:schemeClr val="accent1"/>
              </a:solidFill>
              <a:latin typeface="Adobe Heiti Std R" pitchFamily="34" charset="-128"/>
            </a:endParaRPr>
          </a:p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If I was a fish 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 could choose from 30,000 different types of fish.</a:t>
            </a:r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 </a:t>
            </a:r>
            <a:endParaRPr lang="ko-KR" altLang="en-US" dirty="0" smtClean="0">
              <a:latin typeface="Adobe Heiti Std R" pitchFamily="34" charset="-128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If I was an octopus </a:t>
            </a:r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 should have three hearts. Two hearts would pump blood through my gills and the third heart would pump blood through the rest of my body.</a:t>
            </a:r>
          </a:p>
          <a:p>
            <a:endParaRPr lang="en-US" altLang="ko-KR" dirty="0" smtClean="0"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dirty="0" smtClean="0">
                <a:latin typeface="Adobe Heiti Std R" pitchFamily="34" charset="-128"/>
                <a:ea typeface="Adobe Heiti Std R" pitchFamily="34" charset="-128"/>
              </a:rPr>
              <a:t>If I was a dolphin </a:t>
            </a:r>
            <a:r>
              <a:rPr lang="en-US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I could talk to my friends through whistling, clicking and other sounds.</a:t>
            </a:r>
            <a:endParaRPr lang="ko-KR" altLang="en-US" dirty="0" smtClean="0">
              <a:solidFill>
                <a:schemeClr val="accent1"/>
              </a:solidFill>
              <a:latin typeface="Adobe Heiti Std R" pitchFamily="34" charset="-128"/>
            </a:endParaRPr>
          </a:p>
          <a:p>
            <a:endParaRPr lang="ko-KR" altLang="en-US" dirty="0">
              <a:latin typeface="Adobe Heiti Std R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857364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If 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you could be any one of </a:t>
            </a:r>
            <a:r>
              <a:rPr lang="en-US" sz="2400" smtClean="0">
                <a:latin typeface="Adobe Heiti Std R" pitchFamily="34" charset="-128"/>
                <a:ea typeface="Adobe Heiti Std R" pitchFamily="34" charset="-128"/>
              </a:rPr>
              <a:t>sea </a:t>
            </a:r>
            <a:r>
              <a:rPr lang="en-US" sz="2400" smtClean="0">
                <a:latin typeface="Adobe Heiti Std R" pitchFamily="34" charset="-128"/>
                <a:ea typeface="Adobe Heiti Std R" pitchFamily="34" charset="-128"/>
              </a:rPr>
              <a:t>creatures, 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what 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would you like to be? And why? </a:t>
            </a:r>
            <a:endParaRPr lang="ko-KR" altLang="en-US" sz="2400" dirty="0">
              <a:latin typeface="Adobe Heiti Std R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115</Words>
  <Application>Microsoft Office PowerPoint</Application>
  <PresentationFormat>화면 슬라이드 쇼(4:3)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king</dc:creator>
  <cp:lastModifiedBy>장세규</cp:lastModifiedBy>
  <cp:revision>31</cp:revision>
  <dcterms:created xsi:type="dcterms:W3CDTF">2017-06-18T08:27:40Z</dcterms:created>
  <dcterms:modified xsi:type="dcterms:W3CDTF">2017-06-20T06:04:18Z</dcterms:modified>
</cp:coreProperties>
</file>