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BED5D-B21F-46D9-B966-646F6A3F42E9}" type="datetimeFigureOut">
              <a:rPr lang="ko-KR" altLang="en-US" smtClean="0"/>
              <a:t>2017-08-13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ABE7-E329-459E-AA26-F0C1EB24CB6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dfSKqvjw1AAnkgd0jaOCiB0Q2vjHN2a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666750"/>
            <a:ext cx="8953500" cy="552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dfSKqvjw1AAnkgd0jaOCiB0Q2vjHN2a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666750"/>
            <a:ext cx="8953500" cy="5524500"/>
          </a:xfrm>
          <a:prstGeom prst="rect">
            <a:avLst/>
          </a:prstGeom>
        </p:spPr>
      </p:pic>
      <p:sp>
        <p:nvSpPr>
          <p:cNvPr id="6" name="모서리가 둥근 사각형 설명선 5"/>
          <p:cNvSpPr/>
          <p:nvPr/>
        </p:nvSpPr>
        <p:spPr>
          <a:xfrm>
            <a:off x="4786314" y="2071678"/>
            <a:ext cx="1785950" cy="1214446"/>
          </a:xfrm>
          <a:prstGeom prst="wedgeRoundRectCallout">
            <a:avLst>
              <a:gd name="adj1" fmla="val 44323"/>
              <a:gd name="adj2" fmla="val 646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857752" y="2214554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Interviewer</a:t>
            </a:r>
            <a:endParaRPr lang="en-US" altLang="ko-KR" sz="1000" b="1" dirty="0" smtClean="0"/>
          </a:p>
          <a:p>
            <a:pPr algn="ctr"/>
            <a:r>
              <a:rPr lang="en-US" altLang="ko-KR" sz="2000" b="1" dirty="0" smtClean="0"/>
              <a:t>/</a:t>
            </a:r>
          </a:p>
          <a:p>
            <a:pPr algn="ctr"/>
            <a:r>
              <a:rPr lang="en-US" altLang="ko-KR" sz="2000" b="1" dirty="0" smtClean="0"/>
              <a:t>Employer</a:t>
            </a:r>
            <a:endParaRPr lang="ko-KR" altLang="en-US" sz="2000" b="1" dirty="0"/>
          </a:p>
        </p:txBody>
      </p:sp>
      <p:sp>
        <p:nvSpPr>
          <p:cNvPr id="8" name="모서리가 둥근 사각형 설명선 7"/>
          <p:cNvSpPr/>
          <p:nvPr/>
        </p:nvSpPr>
        <p:spPr>
          <a:xfrm>
            <a:off x="2643174" y="3714752"/>
            <a:ext cx="1785950" cy="1214446"/>
          </a:xfrm>
          <a:prstGeom prst="wedgeRoundRectCallout">
            <a:avLst>
              <a:gd name="adj1" fmla="val -41497"/>
              <a:gd name="adj2" fmla="val 725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714612" y="3786190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/>
              <a:t>I</a:t>
            </a:r>
            <a:r>
              <a:rPr lang="en-US" altLang="ko-KR" sz="2000" b="1" dirty="0" smtClean="0"/>
              <a:t>nterviewee /</a:t>
            </a:r>
          </a:p>
          <a:p>
            <a:pPr algn="ctr"/>
            <a:r>
              <a:rPr lang="en-US" altLang="ko-KR" sz="2000" b="1" dirty="0" smtClean="0"/>
              <a:t>Employee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OHII4S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42852"/>
            <a:ext cx="5622614" cy="6561398"/>
          </a:xfrm>
        </p:spPr>
      </p:pic>
      <p:sp>
        <p:nvSpPr>
          <p:cNvPr id="5" name="TextBox 4"/>
          <p:cNvSpPr txBox="1"/>
          <p:nvPr/>
        </p:nvSpPr>
        <p:spPr>
          <a:xfrm>
            <a:off x="3000364" y="21429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/>
              <a:t>Resume</a:t>
            </a:r>
            <a:endParaRPr lang="ko-KR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119480-OPYMGT-3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642918"/>
            <a:ext cx="7721477" cy="6072206"/>
          </a:xfrm>
        </p:spPr>
      </p:pic>
      <p:sp>
        <p:nvSpPr>
          <p:cNvPr id="5" name="TextBox 4"/>
          <p:cNvSpPr txBox="1"/>
          <p:nvPr/>
        </p:nvSpPr>
        <p:spPr>
          <a:xfrm>
            <a:off x="2643174" y="1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Bachelor's Degree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아델</dc:creator>
  <cp:lastModifiedBy>아델</cp:lastModifiedBy>
  <cp:revision>2</cp:revision>
  <dcterms:created xsi:type="dcterms:W3CDTF">2017-08-13T12:43:42Z</dcterms:created>
  <dcterms:modified xsi:type="dcterms:W3CDTF">2017-08-13T13:00:45Z</dcterms:modified>
</cp:coreProperties>
</file>