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4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01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06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7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18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2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6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69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68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3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06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47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E1117-C3E9-4608-BF01-F694771AA8D6}" type="datetimeFigureOut">
              <a:rPr lang="ko-KR" altLang="en-US" smtClean="0"/>
              <a:t>2017-08-15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6B18B-72A7-4BA2-B35D-AEBC7CB2C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71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45" y="0"/>
            <a:ext cx="54515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46417" y="2082655"/>
            <a:ext cx="7121236" cy="1325563"/>
          </a:xfrm>
        </p:spPr>
        <p:txBody>
          <a:bodyPr>
            <a:normAutofit/>
          </a:bodyPr>
          <a:lstStyle/>
          <a:p>
            <a:r>
              <a:rPr lang="en-US" altLang="ko-KR" sz="6000" dirty="0" smtClean="0"/>
              <a:t>Birth order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80" y="972271"/>
            <a:ext cx="6551276" cy="4913457"/>
          </a:xfrm>
        </p:spPr>
      </p:pic>
    </p:spTree>
    <p:extLst>
      <p:ext uri="{BB962C8B-B14F-4D97-AF65-F5344CB8AC3E}">
        <p14:creationId xmlns:p14="http://schemas.microsoft.com/office/powerpoint/2010/main" val="5908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12371" y="2734804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500" dirty="0" smtClean="0"/>
              <a:t>Have you ever considered how your birth order within your family has impacted your personality and </a:t>
            </a:r>
            <a:br>
              <a:rPr lang="en-US" altLang="ko-KR" sz="4500" dirty="0" smtClean="0"/>
            </a:br>
            <a:r>
              <a:rPr lang="en-US" altLang="ko-KR" sz="4500" dirty="0" smtClean="0"/>
              <a:t>your career?</a:t>
            </a:r>
            <a:br>
              <a:rPr lang="en-US" altLang="ko-KR" sz="4500" dirty="0" smtClean="0"/>
            </a:br>
            <a:endParaRPr lang="ko-KR" altLang="en-US" sz="4500" dirty="0"/>
          </a:p>
        </p:txBody>
      </p:sp>
    </p:spTree>
    <p:extLst>
      <p:ext uri="{BB962C8B-B14F-4D97-AF65-F5344CB8AC3E}">
        <p14:creationId xmlns:p14="http://schemas.microsoft.com/office/powerpoint/2010/main" val="188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64771" y="2766218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 smtClean="0"/>
              <a:t>What is the character of the first person born?</a:t>
            </a:r>
            <a:br>
              <a:rPr lang="en-US" altLang="ko-KR" sz="4800" dirty="0" smtClean="0"/>
            </a:br>
            <a:r>
              <a:rPr lang="en-US" altLang="ko-KR" sz="4800" dirty="0"/>
              <a:t/>
            </a:r>
            <a:br>
              <a:rPr lang="en-US" altLang="ko-KR" sz="4800" dirty="0"/>
            </a:br>
            <a:r>
              <a:rPr lang="en-US" altLang="ko-KR" sz="4500" dirty="0" smtClean="0"/>
              <a:t/>
            </a:r>
            <a:br>
              <a:rPr lang="en-US" altLang="ko-KR" sz="4500" dirty="0" smtClean="0"/>
            </a:br>
            <a:endParaRPr lang="ko-KR" altLang="en-US" sz="4500" dirty="0"/>
          </a:p>
        </p:txBody>
      </p:sp>
    </p:spTree>
    <p:extLst>
      <p:ext uri="{BB962C8B-B14F-4D97-AF65-F5344CB8AC3E}">
        <p14:creationId xmlns:p14="http://schemas.microsoft.com/office/powerpoint/2010/main" val="3632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5440" y="2847498"/>
            <a:ext cx="11334931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 smtClean="0"/>
              <a:t>What is the character of </a:t>
            </a:r>
            <a:br>
              <a:rPr lang="en-US" altLang="ko-KR" sz="4800" dirty="0" smtClean="0"/>
            </a:br>
            <a:r>
              <a:rPr lang="en-US" altLang="ko-KR" sz="4800" dirty="0" smtClean="0"/>
              <a:t>the Middle born?</a:t>
            </a:r>
            <a:br>
              <a:rPr lang="en-US" altLang="ko-KR" sz="4800" dirty="0" smtClean="0"/>
            </a:br>
            <a:r>
              <a:rPr lang="en-US" altLang="ko-KR" sz="4800" dirty="0"/>
              <a:t/>
            </a:r>
            <a:br>
              <a:rPr lang="en-US" altLang="ko-KR" sz="4800" dirty="0"/>
            </a:br>
            <a:r>
              <a:rPr lang="en-US" altLang="ko-KR" sz="4500" dirty="0" smtClean="0"/>
              <a:t/>
            </a:r>
            <a:br>
              <a:rPr lang="en-US" altLang="ko-KR" sz="4500" dirty="0" smtClean="0"/>
            </a:br>
            <a:endParaRPr lang="ko-KR" altLang="en-US" sz="4500" dirty="0"/>
          </a:p>
        </p:txBody>
      </p:sp>
    </p:spTree>
    <p:extLst>
      <p:ext uri="{BB962C8B-B14F-4D97-AF65-F5344CB8AC3E}">
        <p14:creationId xmlns:p14="http://schemas.microsoft.com/office/powerpoint/2010/main" val="15364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5440" y="2847498"/>
            <a:ext cx="11334931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 smtClean="0"/>
              <a:t>What is the character of </a:t>
            </a:r>
            <a:br>
              <a:rPr lang="en-US" altLang="ko-KR" sz="4800" dirty="0" smtClean="0"/>
            </a:br>
            <a:r>
              <a:rPr lang="en-US" altLang="ko-KR" sz="4800" dirty="0" smtClean="0"/>
              <a:t>the </a:t>
            </a:r>
            <a:r>
              <a:rPr lang="en-US" altLang="ko-KR" sz="4800" dirty="0" smtClean="0"/>
              <a:t>Last</a:t>
            </a:r>
            <a:r>
              <a:rPr lang="en-US" altLang="ko-KR" sz="4800" dirty="0" smtClean="0"/>
              <a:t> </a:t>
            </a:r>
            <a:r>
              <a:rPr lang="en-US" altLang="ko-KR" sz="4800" dirty="0" smtClean="0"/>
              <a:t>born?</a:t>
            </a:r>
            <a:br>
              <a:rPr lang="en-US" altLang="ko-KR" sz="4800" dirty="0" smtClean="0"/>
            </a:br>
            <a:r>
              <a:rPr lang="en-US" altLang="ko-KR" sz="4800" dirty="0"/>
              <a:t/>
            </a:r>
            <a:br>
              <a:rPr lang="en-US" altLang="ko-KR" sz="4800" dirty="0"/>
            </a:br>
            <a:r>
              <a:rPr lang="en-US" altLang="ko-KR" sz="4500" dirty="0" smtClean="0"/>
              <a:t/>
            </a:r>
            <a:br>
              <a:rPr lang="en-US" altLang="ko-KR" sz="4500" dirty="0" smtClean="0"/>
            </a:br>
            <a:endParaRPr lang="ko-KR" altLang="en-US" sz="4500" dirty="0"/>
          </a:p>
        </p:txBody>
      </p:sp>
    </p:spTree>
    <p:extLst>
      <p:ext uri="{BB962C8B-B14F-4D97-AF65-F5344CB8AC3E}">
        <p14:creationId xmlns:p14="http://schemas.microsoft.com/office/powerpoint/2010/main" val="21105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38</Words>
  <Application>Microsoft Office PowerPoint</Application>
  <PresentationFormat>와이드스크린</PresentationFormat>
  <Paragraphs>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Birth order</vt:lpstr>
      <vt:lpstr>PowerPoint 프레젠테이션</vt:lpstr>
      <vt:lpstr>Have you ever considered how your birth order within your family has impacted your personality and  your career? </vt:lpstr>
      <vt:lpstr>What is the character of the first person born?   </vt:lpstr>
      <vt:lpstr>What is the character of  the Middle born?   </vt:lpstr>
      <vt:lpstr>What is the character of  the Last born?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Main</dc:creator>
  <cp:lastModifiedBy>Main</cp:lastModifiedBy>
  <cp:revision>12</cp:revision>
  <dcterms:created xsi:type="dcterms:W3CDTF">2017-08-14T13:06:25Z</dcterms:created>
  <dcterms:modified xsi:type="dcterms:W3CDTF">2017-08-15T10:49:33Z</dcterms:modified>
</cp:coreProperties>
</file>