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ko-KR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7BB5BFB-4825-4568-9C99-A512AE3CD5E0}" type="datetimeFigureOut">
              <a:rPr lang="ko-KR" altLang="en-US" smtClean="0"/>
              <a:t>2017-10-16</a:t>
            </a:fld>
            <a:endParaRPr lang="ko-KR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CA40B2A-9B58-4AC2-833D-187DE67C9C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5BFB-4825-4568-9C99-A512AE3CD5E0}" type="datetimeFigureOut">
              <a:rPr lang="ko-KR" altLang="en-US" smtClean="0"/>
              <a:t>2017-10-16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0B2A-9B58-4AC2-833D-187DE67C9C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5BFB-4825-4568-9C99-A512AE3CD5E0}" type="datetimeFigureOut">
              <a:rPr lang="ko-KR" altLang="en-US" smtClean="0"/>
              <a:t>2017-10-16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0B2A-9B58-4AC2-833D-187DE67C9C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5BFB-4825-4568-9C99-A512AE3CD5E0}" type="datetimeFigureOut">
              <a:rPr lang="ko-KR" altLang="en-US" smtClean="0"/>
              <a:t>2017-10-16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0B2A-9B58-4AC2-833D-187DE67C9C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5BFB-4825-4568-9C99-A512AE3CD5E0}" type="datetimeFigureOut">
              <a:rPr lang="ko-KR" altLang="en-US" smtClean="0"/>
              <a:t>2017-10-16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0B2A-9B58-4AC2-833D-187DE67C9C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5BFB-4825-4568-9C99-A512AE3CD5E0}" type="datetimeFigureOut">
              <a:rPr lang="ko-KR" altLang="en-US" smtClean="0"/>
              <a:t>2017-10-16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0B2A-9B58-4AC2-833D-187DE67C9C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BB5BFB-4825-4568-9C99-A512AE3CD5E0}" type="datetimeFigureOut">
              <a:rPr lang="ko-KR" altLang="en-US" smtClean="0"/>
              <a:t>2017-10-16</a:t>
            </a:fld>
            <a:endParaRPr lang="ko-KR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A40B2A-9B58-4AC2-833D-187DE67C9C9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7BB5BFB-4825-4568-9C99-A512AE3CD5E0}" type="datetimeFigureOut">
              <a:rPr lang="ko-KR" altLang="en-US" smtClean="0"/>
              <a:t>2017-10-16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CA40B2A-9B58-4AC2-833D-187DE67C9C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5BFB-4825-4568-9C99-A512AE3CD5E0}" type="datetimeFigureOut">
              <a:rPr lang="ko-KR" altLang="en-US" smtClean="0"/>
              <a:t>2017-10-16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0B2A-9B58-4AC2-833D-187DE67C9C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5BFB-4825-4568-9C99-A512AE3CD5E0}" type="datetimeFigureOut">
              <a:rPr lang="ko-KR" altLang="en-US" smtClean="0"/>
              <a:t>2017-10-16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0B2A-9B58-4AC2-833D-187DE67C9C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ko-KR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5BFB-4825-4568-9C99-A512AE3CD5E0}" type="datetimeFigureOut">
              <a:rPr lang="ko-KR" altLang="en-US" smtClean="0"/>
              <a:t>2017-10-16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0B2A-9B58-4AC2-833D-187DE67C9C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  <a:p>
            <a:pPr lvl="1" eaLnBrk="1" latinLnBrk="0" hangingPunct="1"/>
            <a:r>
              <a:rPr kumimoji="0" lang="en-US" altLang="ko-KR" smtClean="0"/>
              <a:t>Second level</a:t>
            </a:r>
          </a:p>
          <a:p>
            <a:pPr lvl="2" eaLnBrk="1" latinLnBrk="0" hangingPunct="1"/>
            <a:r>
              <a:rPr kumimoji="0" lang="en-US" altLang="ko-KR" smtClean="0"/>
              <a:t>Third level</a:t>
            </a:r>
          </a:p>
          <a:p>
            <a:pPr lvl="3" eaLnBrk="1" latinLnBrk="0" hangingPunct="1"/>
            <a:r>
              <a:rPr kumimoji="0" lang="en-US" altLang="ko-KR" smtClean="0"/>
              <a:t>Fourth level</a:t>
            </a:r>
          </a:p>
          <a:p>
            <a:pPr lvl="4" eaLnBrk="1" latinLnBrk="0" hangingPunct="1"/>
            <a:r>
              <a:rPr kumimoji="0" lang="en-US" altLang="ko-KR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7BB5BFB-4825-4568-9C99-A512AE3CD5E0}" type="datetimeFigureOut">
              <a:rPr lang="ko-KR" altLang="en-US" smtClean="0"/>
              <a:t>2017-10-16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CA40B2A-9B58-4AC2-833D-187DE67C9C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1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1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Can/Can’t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b="1" dirty="0" smtClean="0"/>
              <a:t>Can</a:t>
            </a:r>
            <a:r>
              <a:rPr lang="en-US" altLang="ko-KR" dirty="0" smtClean="0"/>
              <a:t> is used to express </a:t>
            </a:r>
            <a:r>
              <a:rPr lang="en-US" altLang="ko-KR" b="1" dirty="0" smtClean="0"/>
              <a:t>ability</a:t>
            </a:r>
            <a:r>
              <a:rPr lang="en-US" altLang="ko-KR" dirty="0" smtClean="0"/>
              <a:t> or to say that something is </a:t>
            </a:r>
            <a:r>
              <a:rPr lang="en-US" altLang="ko-KR" b="1" dirty="0" smtClean="0"/>
              <a:t>possible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Sentence form</a:t>
            </a:r>
          </a:p>
          <a:p>
            <a:r>
              <a:rPr lang="en-US" altLang="ko-KR" dirty="0" smtClean="0"/>
              <a:t>I, He, She, It, They, We can…</a:t>
            </a:r>
          </a:p>
          <a:p>
            <a:r>
              <a:rPr lang="en-US" altLang="ko-KR" dirty="0" smtClean="0"/>
              <a:t>He </a:t>
            </a:r>
            <a:r>
              <a:rPr lang="en-US" altLang="ko-KR" b="1" dirty="0" smtClean="0"/>
              <a:t>can</a:t>
            </a:r>
            <a:r>
              <a:rPr lang="en-US" altLang="ko-KR" dirty="0" smtClean="0"/>
              <a:t> </a:t>
            </a:r>
            <a:r>
              <a:rPr lang="en-US" altLang="ko-KR" i="1" dirty="0" smtClean="0"/>
              <a:t>swim</a:t>
            </a:r>
            <a:r>
              <a:rPr lang="en-US" altLang="ko-KR" dirty="0" smtClean="0"/>
              <a:t> well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Question form</a:t>
            </a:r>
          </a:p>
          <a:p>
            <a:r>
              <a:rPr lang="en-US" altLang="ko-KR" dirty="0" smtClean="0"/>
              <a:t>Can I, </a:t>
            </a:r>
            <a:r>
              <a:rPr lang="en-US" altLang="ko-KR" dirty="0" smtClean="0"/>
              <a:t>He, She, It, They, We </a:t>
            </a:r>
            <a:r>
              <a:rPr lang="en-US" altLang="ko-KR" dirty="0" smtClean="0"/>
              <a:t>…</a:t>
            </a:r>
          </a:p>
          <a:p>
            <a:r>
              <a:rPr lang="en-US" altLang="ko-KR" b="1" dirty="0" smtClean="0"/>
              <a:t>Can</a:t>
            </a:r>
            <a:r>
              <a:rPr lang="en-US" altLang="ko-KR" dirty="0" smtClean="0"/>
              <a:t> he swim?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endParaRPr lang="ko-KR" altLang="en-US" dirty="0"/>
          </a:p>
        </p:txBody>
      </p:sp>
      <p:pic>
        <p:nvPicPr>
          <p:cNvPr id="1026" name="Picture 2" descr="C:\Users\leejh\AppData\Local\Microsoft\Windows\INetCache\IE\6T7BHXVN\swimming-300x3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717032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Can’t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To form the negative we add "</a:t>
            </a:r>
            <a:r>
              <a:rPr lang="en-US" altLang="ko-KR" b="1" dirty="0" smtClean="0"/>
              <a:t>not</a:t>
            </a:r>
            <a:r>
              <a:rPr lang="en-US" altLang="ko-KR" dirty="0" smtClean="0"/>
              <a:t>" after </a:t>
            </a:r>
            <a:r>
              <a:rPr lang="en-US" altLang="ko-KR" b="1" dirty="0" smtClean="0"/>
              <a:t>can</a:t>
            </a:r>
            <a:r>
              <a:rPr lang="en-US" altLang="ko-KR" dirty="0" smtClean="0"/>
              <a:t> to form one word: </a:t>
            </a:r>
            <a:r>
              <a:rPr lang="en-US" altLang="ko-KR" b="1" dirty="0" smtClean="0"/>
              <a:t>cannot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Sentence form</a:t>
            </a:r>
          </a:p>
          <a:p>
            <a:r>
              <a:rPr lang="en-US" altLang="ko-KR" dirty="0" smtClean="0"/>
              <a:t>I, He, She, It, They, We </a:t>
            </a:r>
            <a:r>
              <a:rPr lang="en-US" altLang="ko-KR" dirty="0" smtClean="0"/>
              <a:t>can’t…</a:t>
            </a:r>
            <a:endParaRPr lang="en-US" altLang="ko-KR" dirty="0" smtClean="0"/>
          </a:p>
          <a:p>
            <a:r>
              <a:rPr lang="en-US" altLang="ko-KR" dirty="0" smtClean="0"/>
              <a:t>He </a:t>
            </a:r>
            <a:r>
              <a:rPr lang="en-US" altLang="ko-KR" b="1" dirty="0" smtClean="0"/>
              <a:t>can’t</a:t>
            </a:r>
            <a:r>
              <a:rPr lang="en-US" altLang="ko-KR" dirty="0" smtClean="0"/>
              <a:t> </a:t>
            </a:r>
            <a:r>
              <a:rPr lang="en-US" altLang="ko-KR" i="1" dirty="0" smtClean="0"/>
              <a:t>swim</a:t>
            </a:r>
            <a:r>
              <a:rPr lang="en-US" altLang="ko-KR" dirty="0" smtClean="0"/>
              <a:t> well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Question form</a:t>
            </a:r>
          </a:p>
          <a:p>
            <a:r>
              <a:rPr lang="en-US" altLang="ko-KR" dirty="0" smtClean="0"/>
              <a:t>Can’t </a:t>
            </a:r>
            <a:r>
              <a:rPr lang="en-US" altLang="ko-KR" dirty="0" smtClean="0"/>
              <a:t>I, He, She, It, They, We …</a:t>
            </a:r>
          </a:p>
          <a:p>
            <a:r>
              <a:rPr lang="en-US" altLang="ko-KR" b="1" dirty="0" smtClean="0"/>
              <a:t>Can’t</a:t>
            </a:r>
            <a:r>
              <a:rPr lang="en-US" altLang="ko-KR" dirty="0" smtClean="0"/>
              <a:t> </a:t>
            </a:r>
            <a:r>
              <a:rPr lang="en-US" altLang="ko-KR" dirty="0" smtClean="0"/>
              <a:t>he swim</a:t>
            </a:r>
            <a:r>
              <a:rPr lang="en-US" altLang="ko-KR" dirty="0" smtClean="0"/>
              <a:t>?</a:t>
            </a:r>
            <a:endParaRPr lang="en-US" altLang="ko-KR" dirty="0" smtClean="0"/>
          </a:p>
        </p:txBody>
      </p:sp>
      <p:pic>
        <p:nvPicPr>
          <p:cNvPr id="2051" name="Picture 3" descr="C:\Users\leejh\AppData\Local\Microsoft\Windows\INetCache\IE\8GGL2AJG\image-20160810-9267-866pk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429000"/>
            <a:ext cx="3089747" cy="152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When to use?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 action="ppaction://hlinksldjump"/>
              </a:rPr>
              <a:t>P</a:t>
            </a:r>
            <a:r>
              <a:rPr lang="en-US" altLang="ko-KR" dirty="0" smtClean="0">
                <a:hlinkClick r:id="rId2" action="ppaction://hlinksldjump"/>
              </a:rPr>
              <a:t>ossibility</a:t>
            </a:r>
            <a:endParaRPr lang="en-US" altLang="ko-KR" dirty="0" smtClean="0"/>
          </a:p>
          <a:p>
            <a:r>
              <a:rPr lang="en-US" altLang="ko-KR" dirty="0" smtClean="0">
                <a:hlinkClick r:id="rId3" action="ppaction://hlinksldjump"/>
              </a:rPr>
              <a:t>Ability</a:t>
            </a:r>
            <a:endParaRPr lang="en-US" altLang="ko-KR" dirty="0" smtClean="0"/>
          </a:p>
          <a:p>
            <a:r>
              <a:rPr lang="en-US" altLang="ko-KR" dirty="0" smtClean="0">
                <a:hlinkClick r:id="rId4" action="ppaction://hlinksldjump"/>
              </a:rPr>
              <a:t>Ask for and give permission</a:t>
            </a:r>
            <a:endParaRPr lang="en-US" altLang="ko-KR" dirty="0" smtClean="0"/>
          </a:p>
          <a:p>
            <a:r>
              <a:rPr lang="en-US" altLang="ko-KR" dirty="0" smtClean="0">
                <a:hlinkClick r:id="rId5" action="ppaction://hlinksldjump"/>
              </a:rPr>
              <a:t>Offers, requests and instructions</a:t>
            </a:r>
            <a:endParaRPr lang="en-US" altLang="ko-KR" dirty="0" smtClean="0"/>
          </a:p>
          <a:p>
            <a:r>
              <a:rPr lang="en-US" altLang="ko-KR" dirty="0" smtClean="0">
                <a:hlinkClick r:id="rId6" action="ppaction://hlinksldjump"/>
              </a:rPr>
              <a:t>deduction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Possibility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Can you do that?</a:t>
            </a:r>
          </a:p>
          <a:p>
            <a:r>
              <a:rPr lang="en-US" altLang="ko-KR" dirty="0" smtClean="0"/>
              <a:t>I can’t manage to do that</a:t>
            </a:r>
          </a:p>
          <a:p>
            <a:r>
              <a:rPr lang="en-US" altLang="ko-KR" dirty="0" smtClean="0"/>
              <a:t>You can leave your car in that parking space</a:t>
            </a:r>
          </a:p>
          <a:p>
            <a:r>
              <a:rPr lang="en-US" altLang="ko-KR" dirty="0" smtClean="0"/>
              <a:t>You cannot smoke in here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7668344" y="5805264"/>
            <a:ext cx="936104" cy="50405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Ask for and give permission 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Can I speak to you or are you too busy?</a:t>
            </a:r>
          </a:p>
          <a:p>
            <a:r>
              <a:rPr lang="en-US" altLang="ko-KR" dirty="0" smtClean="0"/>
              <a:t>You can use my phone</a:t>
            </a:r>
          </a:p>
          <a:p>
            <a:r>
              <a:rPr lang="en-US" altLang="ko-KR" dirty="0" smtClean="0"/>
              <a:t>You can’t come in</a:t>
            </a:r>
            <a:endParaRPr lang="ko-KR" altLang="en-US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7668344" y="5805264"/>
            <a:ext cx="936104" cy="50405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Ability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 can speak French</a:t>
            </a:r>
          </a:p>
          <a:p>
            <a:r>
              <a:rPr lang="en-US" altLang="ko-KR" dirty="0" smtClean="0"/>
              <a:t>I can’t drive</a:t>
            </a:r>
          </a:p>
          <a:p>
            <a:endParaRPr lang="ko-KR" altLang="en-US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7668344" y="5805264"/>
            <a:ext cx="936104" cy="50405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Offers, requests and instructions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Can I help?</a:t>
            </a:r>
          </a:p>
          <a:p>
            <a:r>
              <a:rPr lang="en-US" altLang="ko-KR" dirty="0" smtClean="0"/>
              <a:t>Can you give me a hand?</a:t>
            </a:r>
          </a:p>
          <a:p>
            <a:r>
              <a:rPr lang="en-US" altLang="ko-KR" dirty="0" smtClean="0"/>
              <a:t>When you finish that, you can take out the garbage</a:t>
            </a:r>
            <a:endParaRPr lang="ko-KR" altLang="en-US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7668344" y="5805264"/>
            <a:ext cx="936104" cy="50405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Deduction (only for can’t)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You can’t be hungry. You’ve just eaten</a:t>
            </a:r>
          </a:p>
          <a:p>
            <a:r>
              <a:rPr lang="en-US" altLang="ko-KR" dirty="0" smtClean="0"/>
              <a:t>You must be hungry. You haven’t eaten anything all day</a:t>
            </a:r>
          </a:p>
          <a:p>
            <a:r>
              <a:rPr lang="en-US" altLang="ko-KR" dirty="0" smtClean="0"/>
              <a:t>He was in London one hour ago when I spoke to him. He can’t be there</a:t>
            </a:r>
            <a:endParaRPr lang="ko-KR" altLang="en-US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7668344" y="5805264"/>
            <a:ext cx="936104" cy="50405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1338</TotalTime>
  <Words>258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Can/Can’t</vt:lpstr>
      <vt:lpstr>Can</vt:lpstr>
      <vt:lpstr>Can’t</vt:lpstr>
      <vt:lpstr>When to use?</vt:lpstr>
      <vt:lpstr>Possibility</vt:lpstr>
      <vt:lpstr>Ask for and give permission </vt:lpstr>
      <vt:lpstr>Ability</vt:lpstr>
      <vt:lpstr>Offers, requests and instructions</vt:lpstr>
      <vt:lpstr>Deduction (only for can’t)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Knowing how to differentiate Can-Can’t</dc:title>
  <dc:creator>이종휘</dc:creator>
  <cp:lastModifiedBy>이종휘</cp:lastModifiedBy>
  <cp:revision>16</cp:revision>
  <dcterms:created xsi:type="dcterms:W3CDTF">2017-10-16T09:56:01Z</dcterms:created>
  <dcterms:modified xsi:type="dcterms:W3CDTF">2017-10-17T08:14:58Z</dcterms:modified>
</cp:coreProperties>
</file>