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5C49-0C9B-4CD8-BED4-51A39FDD46C2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A231-4425-40E3-81BF-EA741A7CCB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44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A231-4425-40E3-81BF-EA741A7CCB4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17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50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6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54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2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34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60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6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43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59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8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6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C285-3F6D-4AB1-9FDA-BDA0C1AB8DE7}" type="datetimeFigureOut">
              <a:rPr lang="ko-KR" altLang="en-US" smtClean="0"/>
              <a:t>2017-11-18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3BCEB-4C25-45BE-AEBA-D3C88716A1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37539"/>
              </p:ext>
            </p:extLst>
          </p:nvPr>
        </p:nvGraphicFramePr>
        <p:xfrm>
          <a:off x="1783965" y="1791378"/>
          <a:ext cx="8258047" cy="46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381"/>
                <a:gridCol w="2709333"/>
                <a:gridCol w="2709333"/>
              </a:tblGrid>
              <a:tr h="2328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 are</a:t>
                      </a:r>
                      <a:endParaRPr lang="ko-KR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altLang="ko-KR" sz="3600" dirty="0" smtClean="0">
                          <a:solidFill>
                            <a:schemeClr val="tx1"/>
                          </a:solidFill>
                        </a:rPr>
                        <a:t>teacher,</a:t>
                      </a:r>
                      <a:endParaRPr lang="en-US" altLang="ko-KR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student,</a:t>
                      </a:r>
                      <a:endParaRPr lang="en-US" altLang="ko-KR" sz="3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 an </a:t>
                      </a:r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artist,</a:t>
                      </a:r>
                      <a:endParaRPr lang="ko-KR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aseline="0" dirty="0" smtClean="0">
                          <a:solidFill>
                            <a:schemeClr val="tx1"/>
                          </a:solidFill>
                        </a:rPr>
                        <a:t>aren’t you?</a:t>
                      </a:r>
                      <a:endParaRPr lang="ko-KR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8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 were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 you?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61138" y="462116"/>
            <a:ext cx="89036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ko-KR" alt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4000" dirty="0" smtClean="0">
                <a:solidFill>
                  <a:schemeClr val="bg2">
                    <a:lumMod val="50000"/>
                  </a:schemeClr>
                </a:solidFill>
              </a:rPr>
              <a:t>like the TESOL class, don’t you?</a:t>
            </a:r>
            <a:endParaRPr lang="ko-KR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03213"/>
              </p:ext>
            </p:extLst>
          </p:nvPr>
        </p:nvGraphicFramePr>
        <p:xfrm>
          <a:off x="1796649" y="1659657"/>
          <a:ext cx="8127999" cy="46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2328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She isn’t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late,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lazy,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smart,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is she?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850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She was</a:t>
                      </a:r>
                      <a:endParaRPr lang="ko-KR" altLang="en-US" sz="36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wasn’t she?</a:t>
                      </a:r>
                      <a:endParaRPr lang="ko-KR" altLang="en-US" sz="36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1564375" y="678115"/>
            <a:ext cx="85925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000" dirty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ko-KR" alt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4000" dirty="0">
                <a:solidFill>
                  <a:schemeClr val="bg2">
                    <a:lumMod val="50000"/>
                  </a:schemeClr>
                </a:solidFill>
              </a:rPr>
              <a:t>like the TESOL class, don’t you?</a:t>
            </a:r>
            <a:endParaRPr lang="ko-KR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5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11420"/>
              </p:ext>
            </p:extLst>
          </p:nvPr>
        </p:nvGraphicFramePr>
        <p:xfrm>
          <a:off x="1067488" y="1558974"/>
          <a:ext cx="10232136" cy="46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096"/>
                <a:gridCol w="1987296"/>
                <a:gridCol w="2670048"/>
                <a:gridCol w="2901696"/>
              </a:tblGrid>
              <a:tr h="2328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make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candies,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noodles,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200" b="1" dirty="0" smtClean="0">
                          <a:solidFill>
                            <a:schemeClr val="tx1"/>
                          </a:solidFill>
                        </a:rPr>
                        <a:t>spicy </a:t>
                      </a:r>
                      <a:r>
                        <a:rPr lang="en-US" altLang="ko-KR" sz="3200" b="1" dirty="0" smtClean="0">
                          <a:solidFill>
                            <a:schemeClr val="tx1"/>
                          </a:solidFill>
                        </a:rPr>
                        <a:t>food,</a:t>
                      </a:r>
                      <a:endParaRPr lang="en-US" altLang="ko-KR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don’t you?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850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You</a:t>
                      </a:r>
                      <a:r>
                        <a:rPr lang="en-US" altLang="ko-KR" sz="3600" b="1" baseline="0" dirty="0" smtClean="0"/>
                        <a:t> didn’t</a:t>
                      </a:r>
                      <a:endParaRPr lang="ko-KR" altLang="en-US" sz="36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did</a:t>
                      </a:r>
                      <a:r>
                        <a:rPr lang="en-US" altLang="ko-KR" sz="3600" b="1" baseline="0" dirty="0" smtClean="0"/>
                        <a:t> you</a:t>
                      </a:r>
                      <a:r>
                        <a:rPr lang="en-US" altLang="ko-KR" sz="3600" b="1" dirty="0" smtClean="0"/>
                        <a:t>?</a:t>
                      </a:r>
                      <a:endParaRPr lang="ko-KR" altLang="en-US" sz="36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1887283" y="609288"/>
            <a:ext cx="85925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000" dirty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ko-KR" alt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4000" dirty="0">
                <a:solidFill>
                  <a:schemeClr val="bg2">
                    <a:lumMod val="50000"/>
                  </a:schemeClr>
                </a:solidFill>
              </a:rPr>
              <a:t>like the TESOL class, don’t you?</a:t>
            </a:r>
            <a:endParaRPr lang="ko-KR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3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33777"/>
              </p:ext>
            </p:extLst>
          </p:nvPr>
        </p:nvGraphicFramePr>
        <p:xfrm>
          <a:off x="1016016" y="1796522"/>
          <a:ext cx="9671649" cy="418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466"/>
                <a:gridCol w="1259660"/>
                <a:gridCol w="3618271"/>
                <a:gridCol w="2271252"/>
              </a:tblGrid>
              <a:tr h="2328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lives</a:t>
                      </a:r>
                      <a:endParaRPr lang="ko-KR" alt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Seoul,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New York,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altLang="ko-KR" sz="3600" b="1" dirty="0" err="1" smtClean="0">
                          <a:solidFill>
                            <a:schemeClr val="tx1"/>
                          </a:solidFill>
                        </a:rPr>
                        <a:t>Jeju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36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 New </a:t>
                      </a:r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Zealand,</a:t>
                      </a:r>
                      <a:endParaRPr lang="en-US" altLang="ko-KR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baseline="0" dirty="0" smtClean="0">
                          <a:solidFill>
                            <a:schemeClr val="tx1"/>
                          </a:solidFill>
                        </a:rPr>
                        <a:t>doesn’t he?</a:t>
                      </a:r>
                      <a:endParaRPr lang="ko-KR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85298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He didn’t</a:t>
                      </a:r>
                      <a:endParaRPr lang="ko-KR" alt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600" b="1" dirty="0" smtClean="0"/>
                        <a:t>did</a:t>
                      </a:r>
                      <a:r>
                        <a:rPr lang="en-US" altLang="ko-KR" sz="3600" b="1" baseline="0" dirty="0" smtClean="0"/>
                        <a:t> he?</a:t>
                      </a:r>
                      <a:endParaRPr lang="ko-KR" altLang="en-US" sz="3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1745864" y="643514"/>
            <a:ext cx="851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4000" dirty="0">
                <a:solidFill>
                  <a:srgbClr val="E7E6E6">
                    <a:lumMod val="50000"/>
                  </a:srgbClr>
                </a:solidFill>
              </a:rPr>
              <a:t>You</a:t>
            </a:r>
            <a:r>
              <a:rPr lang="ko-KR" altLang="en-US" sz="4000" dirty="0">
                <a:solidFill>
                  <a:srgbClr val="E7E6E6">
                    <a:lumMod val="50000"/>
                  </a:srgbClr>
                </a:solidFill>
              </a:rPr>
              <a:t> </a:t>
            </a:r>
            <a:r>
              <a:rPr lang="en-US" altLang="ko-KR" sz="4000" dirty="0">
                <a:solidFill>
                  <a:srgbClr val="E7E6E6">
                    <a:lumMod val="50000"/>
                  </a:srgbClr>
                </a:solidFill>
              </a:rPr>
              <a:t>like the TESOL class, don’t you?</a:t>
            </a:r>
            <a:endParaRPr lang="ko-KR" altLang="en-US" sz="4000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30221"/>
              </p:ext>
            </p:extLst>
          </p:nvPr>
        </p:nvGraphicFramePr>
        <p:xfrm>
          <a:off x="761863" y="1315163"/>
          <a:ext cx="10710809" cy="5313037"/>
        </p:xfrm>
        <a:graphic>
          <a:graphicData uri="http://schemas.openxmlformats.org/drawingml/2006/table">
            <a:tbl>
              <a:tblPr firstRow="1" firstCol="1" bandRow="1"/>
              <a:tblGrid>
                <a:gridCol w="1083759"/>
                <a:gridCol w="9627050"/>
              </a:tblGrid>
              <a:tr h="5807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Board</a:t>
                      </a:r>
                      <a:r>
                        <a:rPr lang="en-US" sz="25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game i</a:t>
                      </a:r>
                      <a:r>
                        <a:rPr lang="en-US" sz="25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nstruction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6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You start from the house, located in the top-left corner, And when  you come back home, you win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3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Roll two dices. 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one presents how many steps you move, 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18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nd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one presents positive(o) or negative(x) sentence.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06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You make a sentence with given words or a sentence,  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you must have a question tag at the end of the sentence.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97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When you make a sentence,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two others will decide you can pass or not.</a:t>
                      </a:r>
                      <a:endParaRPr lang="ko-KR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(if you can’t pass, make a sentence again)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When you step on a trick, follow the direction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.</a:t>
                      </a:r>
                      <a:endParaRPr lang="ko-KR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0381" marR="60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61138" y="462116"/>
            <a:ext cx="89036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ko-KR" alt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ko-KR" sz="4000" dirty="0" smtClean="0">
                <a:solidFill>
                  <a:schemeClr val="bg2">
                    <a:lumMod val="50000"/>
                  </a:schemeClr>
                </a:solidFill>
              </a:rPr>
              <a:t>like the TESOL class, don’t you?</a:t>
            </a:r>
            <a:endParaRPr lang="ko-KR" alt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3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238</Words>
  <Application>Microsoft Office PowerPoint</Application>
  <PresentationFormat>와이드스크린</PresentationFormat>
  <Paragraphs>55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mabangjin</dc:creator>
  <cp:lastModifiedBy>mabangjin</cp:lastModifiedBy>
  <cp:revision>9</cp:revision>
  <dcterms:created xsi:type="dcterms:W3CDTF">2017-11-14T20:20:11Z</dcterms:created>
  <dcterms:modified xsi:type="dcterms:W3CDTF">2017-11-18T00:29:00Z</dcterms:modified>
</cp:coreProperties>
</file>