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73" r:id="rId10"/>
    <p:sldId id="266" r:id="rId11"/>
    <p:sldId id="268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1828-5DD4-4E22-9FBD-4CEABD4D22C3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799A4-EA77-4BF6-8812-BB889DA7A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76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799A4-EA77-4BF6-8812-BB889DA7A75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25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799A4-EA77-4BF6-8812-BB889DA7A75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82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754F1-A29F-4EF9-BA3A-5D3B538FA3BF}" type="datetimeFigureOut">
              <a:rPr lang="ko-KR" altLang="en-US" smtClean="0"/>
              <a:pPr/>
              <a:t>2017-11-25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BF2F-2A77-459A-BE81-514B4EC575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bangjin\Desktop\RLP\RLP_video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cad=rja&amp;uact=8&amp;ved=0ahUKEwj87rLNmdTXAhVKJZQKHedkCUwQjRwIBw&amp;url=https://aanmc.org/news/cut-cancer-risk-simply-living-healthier-study-finds/&amp;psig=AOvVaw3t-cjTbHi3PH6VPv4Wjjfq&amp;ust=151150930579585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324544" y="1052736"/>
            <a:ext cx="9937104" cy="2090663"/>
          </a:xfrm>
        </p:spPr>
        <p:txBody>
          <a:bodyPr>
            <a:normAutofit/>
          </a:bodyPr>
          <a:lstStyle/>
          <a:p>
            <a:r>
              <a:rPr lang="en-US" altLang="ko-KR" sz="4500" b="1" dirty="0" smtClean="0">
                <a:latin typeface="Arial" pitchFamily="34" charset="0"/>
                <a:cs typeface="Arial" pitchFamily="34" charset="0"/>
              </a:rPr>
              <a:t>What will you have for dinner?</a:t>
            </a:r>
            <a:endParaRPr lang="ko-KR" altLang="en-US" sz="4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그림 5" descr="2017-11-21 18;38;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6793"/>
            <a:ext cx="4572000" cy="3051208"/>
          </a:xfrm>
          <a:prstGeom prst="rect">
            <a:avLst/>
          </a:prstGeom>
        </p:spPr>
      </p:pic>
      <p:pic>
        <p:nvPicPr>
          <p:cNvPr id="7" name="그림 6" descr="2017-11-21 18;39;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06190"/>
            <a:ext cx="4572000" cy="305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Grated / Ground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Grated / Ground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24936" cy="864096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Grate / Grind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Grated / Ground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그림 4" descr="2017-11-21 19;11;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67744"/>
            <a:ext cx="3744416" cy="2880320"/>
          </a:xfrm>
          <a:prstGeom prst="rect">
            <a:avLst/>
          </a:prstGeom>
        </p:spPr>
      </p:pic>
      <p:pic>
        <p:nvPicPr>
          <p:cNvPr id="1026" name="Picture 2" descr="Image result for ground beef mach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7744"/>
            <a:ext cx="3960440" cy="29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Crumb / Crust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Wheat flour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Skim ANIKI’S FRENCH MENU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8424936" cy="1872208"/>
          </a:xfrm>
        </p:spPr>
        <p:txBody>
          <a:bodyPr>
            <a:normAutofit fontScale="25000" lnSpcReduction="20000"/>
          </a:bodyPr>
          <a:lstStyle/>
          <a:p>
            <a:r>
              <a:rPr lang="en-US" altLang="ko-KR" sz="1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What kind of foods are serving?</a:t>
            </a:r>
          </a:p>
          <a:p>
            <a:endParaRPr lang="en-US" altLang="ko-KR" sz="12800" b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what kinds of ingredients are in there?</a:t>
            </a:r>
          </a:p>
          <a:p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424936" cy="1872208"/>
          </a:xfrm>
        </p:spPr>
        <p:txBody>
          <a:bodyPr>
            <a:normAutofit fontScale="25000" lnSpcReduction="20000"/>
          </a:bodyPr>
          <a:lstStyle/>
          <a:p>
            <a:r>
              <a:rPr lang="en-US" altLang="ko-KR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Read details</a:t>
            </a:r>
          </a:p>
          <a:p>
            <a:endParaRPr lang="en-US" altLang="ko-KR" sz="1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Answer the questions 1 ~ 6</a:t>
            </a:r>
          </a:p>
          <a:p>
            <a:endParaRPr lang="en-US" altLang="ko-K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LP_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Purge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Purge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24936" cy="864096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cleanse</a:t>
            </a:r>
            <a:r>
              <a:rPr lang="en-US" altLang="ko-K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remove</a:t>
            </a:r>
            <a:r>
              <a:rPr lang="en-US" altLang="ko-K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clear and </a:t>
            </a:r>
            <a:r>
              <a:rPr lang="en-US" altLang="ko-K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eject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Purge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24936" cy="864096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cleanse</a:t>
            </a:r>
            <a:r>
              <a:rPr lang="en-US" altLang="ko-K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remove</a:t>
            </a:r>
            <a:r>
              <a:rPr lang="en-US" altLang="ko-K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clear and </a:t>
            </a:r>
            <a:r>
              <a:rPr lang="en-US" altLang="ko-K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eject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221088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Ex. </a:t>
            </a:r>
            <a:r>
              <a:rPr lang="en-US" altLang="ko-K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new state governor has promised to </a:t>
            </a:r>
            <a:r>
              <a:rPr lang="en-US" altLang="ko-KR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purge</a:t>
            </a:r>
            <a:r>
              <a:rPr lang="en-US" altLang="ko-K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 police force of corruption. </a:t>
            </a:r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Culinary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Culinary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24936" cy="864096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22108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Ex. </a:t>
            </a:r>
            <a:r>
              <a:rPr lang="zh-CN" altLang="ko-KR" sz="3200" b="1" dirty="0">
                <a:solidFill>
                  <a:srgbClr val="FF0000"/>
                </a:solidFill>
              </a:rPr>
              <a:t>There are a wide variety of culinary purpose oils such as 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olive oil, palm oil, soybean oil</a:t>
            </a:r>
            <a:r>
              <a:rPr lang="zh-CN" altLang="ko-KR" sz="3200" b="1" dirty="0" smtClean="0">
                <a:solidFill>
                  <a:srgbClr val="FF0000"/>
                </a:solidFill>
              </a:rPr>
              <a:t>,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canola oil, etc.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Culinary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24936" cy="864096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Related to or used to in kitchen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22108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Ex. </a:t>
            </a:r>
            <a:r>
              <a:rPr lang="zh-CN" altLang="ko-KR" sz="3200" b="1" dirty="0">
                <a:solidFill>
                  <a:srgbClr val="FF0000"/>
                </a:solidFill>
              </a:rPr>
              <a:t>There are a wide variety of culinary purpose oils such as </a:t>
            </a:r>
            <a:r>
              <a:rPr lang="en-US" altLang="zh-CN" sz="3200" b="1" dirty="0">
                <a:solidFill>
                  <a:srgbClr val="FF0000"/>
                </a:solidFill>
              </a:rPr>
              <a:t>olive oil, palm oil, soybean oil</a:t>
            </a:r>
            <a:r>
              <a:rPr lang="zh-CN" altLang="ko-KR" sz="3200" b="1" dirty="0">
                <a:solidFill>
                  <a:srgbClr val="FF0000"/>
                </a:solidFill>
              </a:rPr>
              <a:t>,</a:t>
            </a:r>
            <a:r>
              <a:rPr lang="en-US" altLang="zh-CN" sz="3200" b="1" dirty="0">
                <a:solidFill>
                  <a:srgbClr val="FF0000"/>
                </a:solidFill>
              </a:rPr>
              <a:t> canola oil, etc.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b="1" u="sng" dirty="0" smtClean="0">
                <a:latin typeface="Arial" pitchFamily="34" charset="0"/>
                <a:cs typeface="Arial" pitchFamily="34" charset="0"/>
              </a:rPr>
              <a:t>Culinary</a:t>
            </a:r>
            <a:endParaRPr lang="ko-KR" altLang="en-US" sz="48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 descr="http://www.kulinst.hr/static/img/gallery/img-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74441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관련 이미지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492896"/>
            <a:ext cx="3816423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127</Words>
  <Application>Microsoft Office PowerPoint</Application>
  <PresentationFormat>화면 슬라이드 쇼(4:3)</PresentationFormat>
  <Paragraphs>31</Paragraphs>
  <Slides>16</Slides>
  <Notes>2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宋体</vt:lpstr>
      <vt:lpstr>맑은 고딕</vt:lpstr>
      <vt:lpstr>Arial</vt:lpstr>
      <vt:lpstr>Office 테마</vt:lpstr>
      <vt:lpstr>What will you have for dinner?</vt:lpstr>
      <vt:lpstr>PowerPoint 프레젠테이션</vt:lpstr>
      <vt:lpstr>Purge</vt:lpstr>
      <vt:lpstr>Purge</vt:lpstr>
      <vt:lpstr>Purge</vt:lpstr>
      <vt:lpstr>Culinary</vt:lpstr>
      <vt:lpstr>Culinary</vt:lpstr>
      <vt:lpstr>Culinary</vt:lpstr>
      <vt:lpstr>Culinary</vt:lpstr>
      <vt:lpstr>Grated / Ground</vt:lpstr>
      <vt:lpstr>Grated / Ground</vt:lpstr>
      <vt:lpstr>Grated / Ground</vt:lpstr>
      <vt:lpstr>Crumb / Crust</vt:lpstr>
      <vt:lpstr>Wheat flour</vt:lpstr>
      <vt:lpstr>Skim ANIKI’S FRENCH MENU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will you have for dinner?</dc:title>
  <dc:creator>Registered User</dc:creator>
  <cp:lastModifiedBy>mabangjin</cp:lastModifiedBy>
  <cp:revision>20</cp:revision>
  <dcterms:created xsi:type="dcterms:W3CDTF">2017-11-21T08:49:33Z</dcterms:created>
  <dcterms:modified xsi:type="dcterms:W3CDTF">2017-11-24T19:30:28Z</dcterms:modified>
</cp:coreProperties>
</file>