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3"/>
    <p:restoredTop sz="94660"/>
  </p:normalViewPr>
  <p:slideViewPr>
    <p:cSldViewPr>
      <p:cViewPr>
        <p:scale>
          <a:sx n="78" d="100"/>
          <a:sy n="78" d="100"/>
        </p:scale>
        <p:origin x="-208" y="3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06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3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1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2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91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12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98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30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76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78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9D49-0F41-4E4B-930F-8D55533EF2D9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7CB7-0F43-4C5C-BB54-D478DA732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638300"/>
            <a:ext cx="53975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2348880"/>
            <a:ext cx="3363914" cy="24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8" y="629574"/>
            <a:ext cx="8409384" cy="56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그림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764704"/>
            <a:ext cx="8352928" cy="5669930"/>
          </a:xfrm>
          <a:prstGeom prst="rect">
            <a:avLst/>
          </a:prstGeom>
        </p:spPr>
      </p:pic>
      <p:sp>
        <p:nvSpPr>
          <p:cNvPr id="124" name="직사각형 123"/>
          <p:cNvSpPr/>
          <p:nvPr/>
        </p:nvSpPr>
        <p:spPr>
          <a:xfrm>
            <a:off x="4953000" y="5517232"/>
            <a:ext cx="43204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6033120" y="55799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 err="1" smtClean="0">
                <a:solidFill>
                  <a:srgbClr val="FF0000"/>
                </a:solidFill>
              </a:rPr>
              <a:t>Answersheet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</Words>
  <Application>Microsoft Office PowerPoint</Application>
  <PresentationFormat>A4 Paper (210x297 mm)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테마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SEY</dc:creator>
  <cp:lastModifiedBy>alain</cp:lastModifiedBy>
  <cp:revision>49</cp:revision>
  <dcterms:created xsi:type="dcterms:W3CDTF">2017-11-24T11:15:53Z</dcterms:created>
  <dcterms:modified xsi:type="dcterms:W3CDTF">2017-11-29T01:42:02Z</dcterms:modified>
</cp:coreProperties>
</file>