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69" r:id="rId2"/>
    <p:sldId id="27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4" r:id="rId11"/>
    <p:sldId id="280" r:id="rId12"/>
    <p:sldId id="285" r:id="rId13"/>
    <p:sldId id="281" r:id="rId14"/>
    <p:sldId id="286" r:id="rId15"/>
    <p:sldId id="282" r:id="rId16"/>
    <p:sldId id="283" r:id="rId17"/>
    <p:sldId id="287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5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7154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2" y="3961116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3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3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6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5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7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3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ake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3937251"/>
            <a:ext cx="7415100" cy="120625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Take off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Please </a:t>
            </a:r>
            <a:r>
              <a:rPr lang="en-US" sz="3000" dirty="0"/>
              <a:t>fasten your seat belts before take off and landing and whenever the seatbelt sign is illuminated.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To </a:t>
            </a:r>
            <a:r>
              <a:rPr lang="en-US" sz="3000" dirty="0"/>
              <a:t>unfasten, lift the flap and pull the ends apart</a:t>
            </a:r>
            <a:r>
              <a:rPr lang="en-US" sz="3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For </a:t>
            </a:r>
            <a:r>
              <a:rPr lang="en-US" sz="3000" dirty="0"/>
              <a:t>your safety, we recommend your keep your seatbelt fastened whenever you are seated.</a:t>
            </a:r>
          </a:p>
          <a:p>
            <a:pPr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586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If </a:t>
            </a:r>
            <a:r>
              <a:rPr lang="en-US" sz="3000" dirty="0"/>
              <a:t>oxygen is required, a mask will appear from above you or you may be required to release the mask by pulling on the colored flag marked Pull.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Pulling </a:t>
            </a:r>
            <a:r>
              <a:rPr lang="en-US" sz="3000" dirty="0"/>
              <a:t>the mask towards you will activate the oxygen supply.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Place </a:t>
            </a:r>
            <a:r>
              <a:rPr lang="en-US" sz="3000" dirty="0"/>
              <a:t>the mask over your nose and mouth, adjust the bands to secure it and breathe normally. </a:t>
            </a:r>
          </a:p>
        </p:txBody>
      </p:sp>
    </p:spTree>
    <p:extLst>
      <p:ext uri="{BB962C8B-B14F-4D97-AF65-F5344CB8AC3E}">
        <p14:creationId xmlns:p14="http://schemas.microsoft.com/office/powerpoint/2010/main" val="509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-When </a:t>
            </a:r>
            <a:r>
              <a:rPr lang="en-US" sz="3000" dirty="0"/>
              <a:t>your mask is fitted correctly, you may assist others.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-Please </a:t>
            </a:r>
            <a:r>
              <a:rPr lang="en-US" sz="3000" dirty="0"/>
              <a:t>play close attention and take a moment to locate the emergency exit nearest to you. The emergency exits are clearly marked and located as shown on the screen.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Illuminated escape path strips will guide you to the exits.  </a:t>
            </a:r>
          </a:p>
        </p:txBody>
      </p:sp>
    </p:spTree>
    <p:extLst>
      <p:ext uri="{BB962C8B-B14F-4D97-AF65-F5344CB8AC3E}">
        <p14:creationId xmlns:p14="http://schemas.microsoft.com/office/powerpoint/2010/main" val="34799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1" y="0"/>
            <a:ext cx="912876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In </a:t>
            </a:r>
            <a:r>
              <a:rPr lang="en-US" sz="3000" dirty="0"/>
              <a:t>case of emergency landing on water, evacuation slides will serve as rafts.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Please </a:t>
            </a:r>
            <a:r>
              <a:rPr lang="en-US" sz="3000" dirty="0"/>
              <a:t>remember to remove footwear before using the slide.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For </a:t>
            </a:r>
            <a:r>
              <a:rPr lang="en-US" sz="3000" dirty="0"/>
              <a:t>your safety we operate a non-smoking policy on board all our aircraft.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Smoking </a:t>
            </a:r>
            <a:r>
              <a:rPr lang="en-US" sz="3000" dirty="0"/>
              <a:t>in the toilet will activate the alarm.</a:t>
            </a:r>
          </a:p>
        </p:txBody>
      </p:sp>
    </p:spTree>
    <p:extLst>
      <p:ext uri="{BB962C8B-B14F-4D97-AF65-F5344CB8AC3E}">
        <p14:creationId xmlns:p14="http://schemas.microsoft.com/office/powerpoint/2010/main" val="271275724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Your </a:t>
            </a:r>
            <a:r>
              <a:rPr lang="en-US" sz="3000" dirty="0"/>
              <a:t>life jacket is located in a pouch under your seat or between the armrests.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When </a:t>
            </a:r>
            <a:r>
              <a:rPr lang="en-US" sz="3000" dirty="0"/>
              <a:t>instructed by the crew, remove it from its container and pull it over your head.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Pull </a:t>
            </a:r>
            <a:r>
              <a:rPr lang="en-US" sz="3000" dirty="0"/>
              <a:t>the tape around your waist and fasten in-front pulling firmly to secure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Only </a:t>
            </a:r>
            <a:r>
              <a:rPr lang="en-US" sz="3000" dirty="0"/>
              <a:t>inflate your life jacket when you are leaving the aircraft by pulling the two red toggles sharply downwards.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You </a:t>
            </a:r>
            <a:r>
              <a:rPr lang="en-US" sz="3000" dirty="0"/>
              <a:t>can also inflate your life jacket by blowing into the mouthpiece.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The </a:t>
            </a:r>
            <a:r>
              <a:rPr lang="en-US" sz="3000" dirty="0"/>
              <a:t>life jacket has a whistle to attract attention and the light will automatically illuminate when in water. </a:t>
            </a:r>
          </a:p>
        </p:txBody>
      </p:sp>
    </p:spTree>
    <p:extLst>
      <p:ext uri="{BB962C8B-B14F-4D97-AF65-F5344CB8AC3E}">
        <p14:creationId xmlns:p14="http://schemas.microsoft.com/office/powerpoint/2010/main" val="17460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In </a:t>
            </a:r>
            <a:r>
              <a:rPr lang="en-US" sz="3000" dirty="0"/>
              <a:t>the unlikely event of an emergency, please adopt the brace position as demonstrated by our cabin crew.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Can </a:t>
            </a:r>
            <a:r>
              <a:rPr lang="en-US" sz="3000" dirty="0"/>
              <a:t>we please remind you to make sure your seat is fully upright, your tray table is stowed and your window blinds fully up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79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  <p:txBody>
          <a:bodyPr wrap="square" lIns="91425" tIns="91425" rIns="91425" bIns="91425" anchor="ctr" anchorCtr="0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To </a:t>
            </a:r>
            <a:r>
              <a:rPr lang="en-US" sz="3000" dirty="0"/>
              <a:t>remind yourself of the safety features of this aircraft, please read the safety card which is located in your seat pocket.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If </a:t>
            </a:r>
            <a:r>
              <a:rPr lang="en-US" sz="3000" dirty="0"/>
              <a:t>you have any questions. our cabin crew will be happy to help.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Thank </a:t>
            </a:r>
            <a:r>
              <a:rPr lang="en-US" sz="3000" dirty="0"/>
              <a:t>you for your attention and enjoy your flight with Qatar Airways. </a:t>
            </a:r>
          </a:p>
        </p:txBody>
      </p:sp>
    </p:spTree>
    <p:extLst>
      <p:ext uri="{BB962C8B-B14F-4D97-AF65-F5344CB8AC3E}">
        <p14:creationId xmlns:p14="http://schemas.microsoft.com/office/powerpoint/2010/main" val="20900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baltana.com/files/wallpapers-2/Airplane-Landing-Pictures-07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2" y="3632451"/>
            <a:ext cx="5920375" cy="151105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Landing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airplane landing wallpap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airplane landing wallpape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airplane landing wallpaper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urbulence in f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12700" y="3638550"/>
            <a:ext cx="7415100" cy="150495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Turbulence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ow to fasten seat belt in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91376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6350" y="4163500"/>
            <a:ext cx="9137651" cy="98000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Fasten your Seat belt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3" name="Picture 4" descr="Image result for how to fasten seat belt in 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1"/>
            <a:ext cx="3162300" cy="21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xygen mask air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3861051"/>
            <a:ext cx="7415100" cy="128245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Oxygen mask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6553200" cy="51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6553200" y="1200150"/>
            <a:ext cx="2590800" cy="1828800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</a:rPr>
              <a:t>Put on your oxygen mask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AutoShape 2" descr="Image result for oxygen mask airpl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50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3733801" y="0"/>
            <a:ext cx="5410201" cy="3105150"/>
          </a:xfrm>
        </p:spPr>
        <p:txBody>
          <a:bodyPr/>
          <a:lstStyle/>
          <a:p>
            <a:r>
              <a:rPr lang="en-US" sz="4800" dirty="0" smtClean="0"/>
              <a:t>Wear your life jacket</a:t>
            </a:r>
          </a:p>
        </p:txBody>
      </p:sp>
    </p:spTree>
    <p:extLst>
      <p:ext uri="{BB962C8B-B14F-4D97-AF65-F5344CB8AC3E}">
        <p14:creationId xmlns:p14="http://schemas.microsoft.com/office/powerpoint/2010/main" val="11025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1"/>
          <p:cNvSpPr>
            <a:spLocks noGrp="1"/>
          </p:cNvSpPr>
          <p:nvPr>
            <p:ph type="body" idx="1"/>
          </p:nvPr>
        </p:nvSpPr>
        <p:spPr>
          <a:xfrm>
            <a:off x="6350" y="4163500"/>
            <a:ext cx="9137651" cy="980000"/>
          </a:xfrm>
        </p:spPr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Landing on water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3000" dirty="0" smtClean="0"/>
              <a:t>- Welcome </a:t>
            </a:r>
            <a:r>
              <a:rPr lang="en-US" sz="3000" dirty="0"/>
              <a:t>on board this Qatar Airways flight. 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dirty="0" smtClean="0"/>
              <a:t>- Before </a:t>
            </a:r>
            <a:r>
              <a:rPr lang="en-US" sz="3000" dirty="0"/>
              <a:t>we depart, please pay attention as </a:t>
            </a:r>
            <a:r>
              <a:rPr lang="en-US" sz="3000" dirty="0" smtClean="0"/>
              <a:t>we  demonstrate </a:t>
            </a:r>
            <a:r>
              <a:rPr lang="en-US" sz="3000" dirty="0"/>
              <a:t>the safety features of the aircraft.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Baggage </a:t>
            </a:r>
            <a:r>
              <a:rPr lang="en-US" sz="3000" dirty="0"/>
              <a:t>should be securely stowed under the seat in front of you or in the overhead compartments.  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- For </a:t>
            </a:r>
            <a:r>
              <a:rPr lang="en-US" sz="3000" dirty="0"/>
              <a:t>safety reasons, all electronic devices will have to be switched off and stored safely for take off and landing. </a:t>
            </a:r>
          </a:p>
        </p:txBody>
      </p:sp>
    </p:spTree>
    <p:extLst>
      <p:ext uri="{BB962C8B-B14F-4D97-AF65-F5344CB8AC3E}">
        <p14:creationId xmlns:p14="http://schemas.microsoft.com/office/powerpoint/2010/main" val="30984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25929</TotalTime>
  <Words>520</Words>
  <Application>Microsoft Office PowerPoint</Application>
  <PresentationFormat>화면 슬라이드 쇼(16:9)</PresentationFormat>
  <Paragraphs>36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굴림</vt:lpstr>
      <vt:lpstr>Arial</vt:lpstr>
      <vt:lpstr>Calibri</vt:lpstr>
      <vt:lpstr>Nunito</vt:lpstr>
      <vt:lpstr>Shift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Methods of teaching language</dc:title>
  <dc:creator>Design</dc:creator>
  <cp:lastModifiedBy>SEY</cp:lastModifiedBy>
  <cp:revision>37</cp:revision>
  <dcterms:modified xsi:type="dcterms:W3CDTF">2017-11-26T10:57:16Z</dcterms:modified>
</cp:coreProperties>
</file>