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63" r:id="rId4"/>
    <p:sldId id="259" r:id="rId5"/>
    <p:sldId id="261" r:id="rId6"/>
    <p:sldId id="264" r:id="rId7"/>
    <p:sldId id="262" r:id="rId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0C3"/>
    <a:srgbClr val="FF830E"/>
    <a:srgbClr val="FF5D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908"/>
    <p:restoredTop sz="94712"/>
  </p:normalViewPr>
  <p:slideViewPr>
    <p:cSldViewPr snapToGrid="0" snapToObjects="1">
      <p:cViewPr varScale="1">
        <p:scale>
          <a:sx n="61" d="100"/>
          <a:sy n="61" d="100"/>
        </p:scale>
        <p:origin x="248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 smtClean="0"/>
              <a:t>마스터 부제목 스타일 편집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EBCC-64BB-8244-A2F1-7C5EA7CD63F5}" type="datetimeFigureOut">
              <a:rPr kumimoji="1" lang="ko-KR" altLang="en-US" smtClean="0"/>
              <a:t>2017. 12. 11.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AB43-F3DD-9045-AAEE-E6F1EC4B40E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6008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EBCC-64BB-8244-A2F1-7C5EA7CD63F5}" type="datetimeFigureOut">
              <a:rPr kumimoji="1" lang="ko-KR" altLang="en-US" smtClean="0"/>
              <a:t>2017. 12. 11.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AB43-F3DD-9045-AAEE-E6F1EC4B40E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26314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EBCC-64BB-8244-A2F1-7C5EA7CD63F5}" type="datetimeFigureOut">
              <a:rPr kumimoji="1" lang="ko-KR" altLang="en-US" smtClean="0"/>
              <a:t>2017. 12. 11.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AB43-F3DD-9045-AAEE-E6F1EC4B40E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711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EBCC-64BB-8244-A2F1-7C5EA7CD63F5}" type="datetimeFigureOut">
              <a:rPr kumimoji="1" lang="ko-KR" altLang="en-US" smtClean="0"/>
              <a:t>2017. 12. 11.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AB43-F3DD-9045-AAEE-E6F1EC4B40E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4930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EBCC-64BB-8244-A2F1-7C5EA7CD63F5}" type="datetimeFigureOut">
              <a:rPr kumimoji="1" lang="ko-KR" altLang="en-US" smtClean="0"/>
              <a:t>2017. 12. 11.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AB43-F3DD-9045-AAEE-E6F1EC4B40E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5740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EBCC-64BB-8244-A2F1-7C5EA7CD63F5}" type="datetimeFigureOut">
              <a:rPr kumimoji="1" lang="ko-KR" altLang="en-US" smtClean="0"/>
              <a:t>2017. 12. 11.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AB43-F3DD-9045-AAEE-E6F1EC4B40E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63249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EBCC-64BB-8244-A2F1-7C5EA7CD63F5}" type="datetimeFigureOut">
              <a:rPr kumimoji="1" lang="ko-KR" altLang="en-US" smtClean="0"/>
              <a:t>2017. 12. 11.</a:t>
            </a:fld>
            <a:endParaRPr kumimoji="1"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AB43-F3DD-9045-AAEE-E6F1EC4B40E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9563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EBCC-64BB-8244-A2F1-7C5EA7CD63F5}" type="datetimeFigureOut">
              <a:rPr kumimoji="1" lang="ko-KR" altLang="en-US" smtClean="0"/>
              <a:t>2017. 12. 11.</a:t>
            </a:fld>
            <a:endParaRPr kumimoji="1"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AB43-F3DD-9045-AAEE-E6F1EC4B40E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71735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EBCC-64BB-8244-A2F1-7C5EA7CD63F5}" type="datetimeFigureOut">
              <a:rPr kumimoji="1" lang="ko-KR" altLang="en-US" smtClean="0"/>
              <a:t>2017. 12. 11.</a:t>
            </a:fld>
            <a:endParaRPr kumimoji="1"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AB43-F3DD-9045-AAEE-E6F1EC4B40E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1864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EBCC-64BB-8244-A2F1-7C5EA7CD63F5}" type="datetimeFigureOut">
              <a:rPr kumimoji="1" lang="ko-KR" altLang="en-US" smtClean="0"/>
              <a:t>2017. 12. 11.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AB43-F3DD-9045-AAEE-E6F1EC4B40E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900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EBCC-64BB-8244-A2F1-7C5EA7CD63F5}" type="datetimeFigureOut">
              <a:rPr kumimoji="1" lang="ko-KR" altLang="en-US" smtClean="0"/>
              <a:t>2017. 12. 11.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AB43-F3DD-9045-AAEE-E6F1EC4B40E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50802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1EBCC-64BB-8244-A2F1-7C5EA7CD63F5}" type="datetimeFigureOut">
              <a:rPr kumimoji="1" lang="ko-KR" altLang="en-US" smtClean="0"/>
              <a:t>2017. 12. 11.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7AB43-F3DD-9045-AAEE-E6F1EC4B40E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512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Relationship Id="rId3" Type="http://schemas.openxmlformats.org/officeDocument/2006/relationships/hyperlink" Target="https://www.youtube.com/watch?v=B7u6bMBlCXw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s://www.youtube.com/watch?v=nDENEsIcYz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cs-LUm_VClU" TargetMode="External"/><Relationship Id="rId3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" t="10959" r="4815"/>
          <a:stretch/>
        </p:blipFill>
        <p:spPr>
          <a:xfrm>
            <a:off x="413357" y="250079"/>
            <a:ext cx="10025702" cy="6382101"/>
          </a:xfrm>
          <a:prstGeom prst="rect">
            <a:avLst/>
          </a:prstGeom>
        </p:spPr>
      </p:pic>
      <p:grpSp>
        <p:nvGrpSpPr>
          <p:cNvPr id="8" name="그룹 7"/>
          <p:cNvGrpSpPr/>
          <p:nvPr/>
        </p:nvGrpSpPr>
        <p:grpSpPr>
          <a:xfrm>
            <a:off x="221061" y="1797133"/>
            <a:ext cx="11062567" cy="4835047"/>
            <a:chOff x="237995" y="1799688"/>
            <a:chExt cx="11062567" cy="4835047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3" t="32543" r="4815"/>
            <a:stretch/>
          </p:blipFill>
          <p:spPr>
            <a:xfrm>
              <a:off x="413357" y="1799688"/>
              <a:ext cx="10025702" cy="4835047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>
            <a:xfrm>
              <a:off x="237995" y="1816274"/>
              <a:ext cx="6864263" cy="526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413357" y="4315795"/>
              <a:ext cx="10887205" cy="526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102258" y="250080"/>
            <a:ext cx="4761980" cy="2089732"/>
          </a:xfr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kumimoji="1" lang="en-US" altLang="ko-KR" b="1" dirty="0" smtClean="0"/>
              <a:t>Christmas</a:t>
            </a:r>
            <a:r>
              <a:rPr kumimoji="1" lang="en-US" altLang="ko-KR" b="1" smtClean="0"/>
              <a:t/>
            </a:r>
            <a:br>
              <a:rPr kumimoji="1" lang="en-US" altLang="ko-KR" b="1" smtClean="0"/>
            </a:br>
            <a:r>
              <a:rPr kumimoji="1" lang="en-US" altLang="ko-KR" b="1" smtClean="0"/>
              <a:t>Party</a:t>
            </a:r>
            <a:endParaRPr kumimoji="1"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08599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62256" y="1399880"/>
            <a:ext cx="188481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4400" b="1" dirty="0" smtClean="0"/>
              <a:t>I</a:t>
            </a:r>
          </a:p>
          <a:p>
            <a:pPr algn="ctr"/>
            <a:endParaRPr kumimoji="1" lang="en-US" altLang="ko-KR" sz="4400" b="1" dirty="0" smtClean="0"/>
          </a:p>
          <a:p>
            <a:pPr algn="ctr"/>
            <a:r>
              <a:rPr kumimoji="1" lang="en-US" altLang="ko-KR" sz="4400" b="1" dirty="0" smtClean="0"/>
              <a:t>Invite </a:t>
            </a:r>
          </a:p>
          <a:p>
            <a:pPr algn="ctr"/>
            <a:endParaRPr kumimoji="1" lang="en-US" altLang="ko-KR" sz="4400" b="1" dirty="0" smtClean="0"/>
          </a:p>
          <a:p>
            <a:pPr algn="ctr"/>
            <a:r>
              <a:rPr kumimoji="1" lang="en-US" altLang="ko-KR" sz="4400" b="1" dirty="0"/>
              <a:t>Y</a:t>
            </a:r>
            <a:r>
              <a:rPr kumimoji="1" lang="en-US" altLang="ko-KR" sz="4400" b="1" dirty="0" smtClean="0"/>
              <a:t>ou</a:t>
            </a:r>
          </a:p>
          <a:p>
            <a:pPr algn="ctr"/>
            <a:endParaRPr kumimoji="1" lang="en-US" altLang="ko-KR" sz="4400" b="1" dirty="0" smtClean="0"/>
          </a:p>
        </p:txBody>
      </p:sp>
      <p:grpSp>
        <p:nvGrpSpPr>
          <p:cNvPr id="3" name="그룹 2"/>
          <p:cNvGrpSpPr/>
          <p:nvPr/>
        </p:nvGrpSpPr>
        <p:grpSpPr>
          <a:xfrm>
            <a:off x="1105786" y="244134"/>
            <a:ext cx="9867012" cy="6466477"/>
            <a:chOff x="-4283769" y="-755321"/>
            <a:chExt cx="10892387" cy="7122254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561" y="-755321"/>
              <a:ext cx="5596057" cy="7122254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-4283769" y="5657933"/>
              <a:ext cx="34227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ko-KR" b="1" dirty="0" smtClean="0">
                  <a:solidFill>
                    <a:schemeClr val="bg1"/>
                  </a:solidFill>
                  <a:latin typeface="NanumGothicExtraBold" charset="-127"/>
                  <a:ea typeface="NanumGothicExtraBold" charset="-127"/>
                </a:rPr>
                <a:t>RSVP: Répondez s'il vous plaît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148373" y="2377937"/>
              <a:ext cx="3427349" cy="2305124"/>
            </a:xfrm>
            <a:prstGeom prst="rect">
              <a:avLst/>
            </a:prstGeom>
            <a:solidFill>
              <a:schemeClr val="bg1"/>
            </a:solidFill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r>
                <a:rPr kumimoji="1" lang="en-US" altLang="ko-KR" sz="1200" dirty="0" smtClean="0"/>
                <a:t>The weather outside may be frightful but our party will be so delightful!</a:t>
              </a:r>
            </a:p>
            <a:p>
              <a:r>
                <a:rPr kumimoji="1" lang="en-US" altLang="ko-KR" sz="1200" dirty="0" smtClean="0"/>
                <a:t>Please join the 164</a:t>
              </a:r>
              <a:r>
                <a:rPr kumimoji="1" lang="en-US" altLang="ko-KR" sz="1200" baseline="30000" dirty="0" smtClean="0"/>
                <a:t>th</a:t>
              </a:r>
              <a:r>
                <a:rPr kumimoji="1" lang="en-US" altLang="ko-KR" sz="1200" dirty="0" smtClean="0"/>
                <a:t> WD TESOL family.</a:t>
              </a:r>
            </a:p>
            <a:p>
              <a:endParaRPr kumimoji="1" lang="en-US" altLang="ko-KR" sz="1200" dirty="0"/>
            </a:p>
            <a:p>
              <a:endParaRPr kumimoji="1" lang="en-US" altLang="ko-KR" sz="1200" b="1" dirty="0" smtClean="0"/>
            </a:p>
            <a:p>
              <a:r>
                <a:rPr kumimoji="1" lang="en-US" altLang="ko-KR" sz="1400" b="1" dirty="0" smtClean="0"/>
                <a:t>Date: Wednesday, December 13</a:t>
              </a:r>
              <a:r>
                <a:rPr kumimoji="1" lang="en-US" altLang="ko-KR" sz="1400" b="1" baseline="30000" dirty="0" smtClean="0"/>
                <a:t>th</a:t>
              </a:r>
              <a:endParaRPr kumimoji="1" lang="en-US" altLang="ko-KR" sz="1400" b="1" dirty="0" smtClean="0"/>
            </a:p>
            <a:p>
              <a:r>
                <a:rPr kumimoji="1" lang="en-US" altLang="ko-KR" sz="1400" b="1" dirty="0" smtClean="0"/>
                <a:t>Time: 9:00 a.m.</a:t>
              </a:r>
            </a:p>
            <a:p>
              <a:endParaRPr kumimoji="1" lang="en-US" altLang="ko-KR" sz="1400" b="1" dirty="0" smtClean="0"/>
            </a:p>
            <a:p>
              <a:r>
                <a:rPr kumimoji="1" lang="en-US" altLang="ko-KR" sz="1400" b="1" dirty="0" smtClean="0"/>
                <a:t>Place: Times TESOL</a:t>
              </a:r>
            </a:p>
            <a:p>
              <a:r>
                <a:rPr kumimoji="1" lang="en-US" altLang="ko-KR" sz="1400" b="1" dirty="0" smtClean="0"/>
                <a:t>RSVP </a:t>
              </a:r>
              <a:r>
                <a:rPr kumimoji="1" lang="en-US" altLang="ko-KR" sz="1400" b="1" dirty="0" err="1" smtClean="0"/>
                <a:t>younsungeui@gmail.com</a:t>
              </a:r>
              <a:endParaRPr kumimoji="1" lang="ko-KR" altLang="en-US" sz="1400" b="1" dirty="0"/>
            </a:p>
          </p:txBody>
        </p:sp>
      </p:grpSp>
      <p:sp>
        <p:nvSpPr>
          <p:cNvPr id="6" name="직사각형 5"/>
          <p:cNvSpPr/>
          <p:nvPr/>
        </p:nvSpPr>
        <p:spPr>
          <a:xfrm>
            <a:off x="1105786" y="244134"/>
            <a:ext cx="4797750" cy="64664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" name="하트[H] 9"/>
          <p:cNvSpPr/>
          <p:nvPr/>
        </p:nvSpPr>
        <p:spPr>
          <a:xfrm>
            <a:off x="1962940" y="1738564"/>
            <a:ext cx="3083442" cy="2658140"/>
          </a:xfrm>
          <a:prstGeom prst="heart">
            <a:avLst/>
          </a:prstGeom>
          <a:solidFill>
            <a:srgbClr val="FFB0C3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883244" y="6426739"/>
            <a:ext cx="825730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dirty="0">
                <a:solidFill>
                  <a:srgbClr val="000000"/>
                </a:solidFill>
                <a:latin typeface="Arial" charset="0"/>
                <a:hlinkClick r:id="rId3"/>
              </a:rPr>
              <a:t>https://www.youtube.com/watch?v=B7u6bMBlCXw</a:t>
            </a:r>
            <a:r>
              <a:rPr lang="en-US" altLang="ko-KR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altLang="ko-KR" dirty="0">
                <a:solidFill>
                  <a:srgbClr val="000000"/>
                </a:solidFill>
                <a:latin typeface="Arial" charset="0"/>
              </a:rPr>
              <a:t>love actually 2:19)</a:t>
            </a:r>
          </a:p>
        </p:txBody>
      </p:sp>
    </p:spTree>
    <p:extLst>
      <p:ext uri="{BB962C8B-B14F-4D97-AF65-F5344CB8AC3E}">
        <p14:creationId xmlns:p14="http://schemas.microsoft.com/office/powerpoint/2010/main" val="144875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" t="6122" r="6419" b="10776"/>
          <a:stretch/>
        </p:blipFill>
        <p:spPr>
          <a:xfrm>
            <a:off x="3314156" y="1690258"/>
            <a:ext cx="8295950" cy="493221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t="6391" r="47659" b="6998"/>
          <a:stretch/>
        </p:blipFill>
        <p:spPr>
          <a:xfrm>
            <a:off x="290945" y="152403"/>
            <a:ext cx="3920837" cy="4613439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0889673" y="6386944"/>
            <a:ext cx="720433" cy="415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792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15250" r="1356" b="1081"/>
          <a:stretch/>
        </p:blipFill>
        <p:spPr>
          <a:xfrm>
            <a:off x="135466" y="1638467"/>
            <a:ext cx="8890001" cy="4778376"/>
          </a:xfr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11358" r="4666" b="5925"/>
          <a:stretch/>
        </p:blipFill>
        <p:spPr>
          <a:xfrm>
            <a:off x="5242415" y="673356"/>
            <a:ext cx="6603229" cy="38945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08" y="329893"/>
            <a:ext cx="54018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4400" b="1" dirty="0" smtClean="0"/>
              <a:t>-</a:t>
            </a:r>
            <a:r>
              <a:rPr kumimoji="1" lang="en-US" altLang="ko-KR" sz="4400" b="1" dirty="0" err="1" smtClean="0"/>
              <a:t>Dinner&amp;Presents</a:t>
            </a:r>
            <a:r>
              <a:rPr kumimoji="1" lang="en-US" altLang="ko-KR" sz="4400" b="1" dirty="0" smtClean="0"/>
              <a:t>-</a:t>
            </a:r>
            <a:endParaRPr kumimoji="1" lang="ko-KR" altLang="en-US" sz="4400" b="1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11358" r="4666" b="5925"/>
          <a:stretch/>
        </p:blipFill>
        <p:spPr>
          <a:xfrm>
            <a:off x="5242415" y="568037"/>
            <a:ext cx="6781799" cy="399983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0002" y="1150063"/>
            <a:ext cx="5275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4"/>
              </a:rPr>
              <a:t>https://</a:t>
            </a:r>
            <a:r>
              <a:rPr lang="en-US" altLang="ko-KR" dirty="0" err="1">
                <a:hlinkClick r:id="rId4"/>
              </a:rPr>
              <a:t>www.youtube.com</a:t>
            </a:r>
            <a:r>
              <a:rPr lang="en-US" altLang="ko-KR" dirty="0">
                <a:hlinkClick r:id="rId4"/>
              </a:rPr>
              <a:t>/</a:t>
            </a:r>
            <a:r>
              <a:rPr lang="en-US" altLang="ko-KR" dirty="0" err="1">
                <a:hlinkClick r:id="rId4"/>
              </a:rPr>
              <a:t>watch?v</a:t>
            </a:r>
            <a:r>
              <a:rPr lang="en-US" altLang="ko-KR" dirty="0">
                <a:hlinkClick r:id="rId4"/>
              </a:rPr>
              <a:t>=nDENEsIcYz4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572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4" y="0"/>
            <a:ext cx="5486400" cy="6858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t="2000" b="27667"/>
          <a:stretch/>
        </p:blipFill>
        <p:spPr>
          <a:xfrm>
            <a:off x="6062132" y="204431"/>
            <a:ext cx="6002867" cy="337761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/>
          <a:srcRect l="8156" t="7508" r="-8156" b="31531"/>
          <a:stretch/>
        </p:blipFill>
        <p:spPr>
          <a:xfrm>
            <a:off x="6788150" y="3582045"/>
            <a:ext cx="4550833" cy="327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28" y="1474360"/>
            <a:ext cx="3867206" cy="514926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454" y="124695"/>
            <a:ext cx="5256068" cy="3504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454" y="3726874"/>
            <a:ext cx="5072188" cy="2952172"/>
          </a:xfrm>
          <a:prstGeom prst="rect">
            <a:avLst/>
          </a:prstGeom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792202" y="-32460"/>
            <a:ext cx="10515600" cy="1325563"/>
          </a:xfrm>
        </p:spPr>
        <p:txBody>
          <a:bodyPr/>
          <a:lstStyle/>
          <a:p>
            <a:r>
              <a:rPr kumimoji="1" lang="en-US" altLang="ko-KR" b="1" dirty="0" smtClean="0"/>
              <a:t>- </a:t>
            </a:r>
            <a:r>
              <a:rPr kumimoji="1" lang="en-US" altLang="ko-KR" b="1" smtClean="0"/>
              <a:t>SOS </a:t>
            </a:r>
            <a:r>
              <a:rPr kumimoji="1" lang="en-US" altLang="ko-KR" b="1" smtClean="0"/>
              <a:t>activity -</a:t>
            </a:r>
            <a:endParaRPr kumimoji="1"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87176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51199" y="6309267"/>
            <a:ext cx="5338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u="sng" dirty="0">
                <a:solidFill>
                  <a:srgbClr val="0000FF"/>
                </a:solidFill>
                <a:latin typeface="Arial" charset="0"/>
                <a:hlinkClick r:id="rId2"/>
              </a:rPr>
              <a:t>https://www.youtube.com/watch?v=cs-LUm_VClU</a:t>
            </a:r>
            <a:r>
              <a:rPr lang="ko-KR" altLang="ko-KR" dirty="0" smtClean="0">
                <a:effectLst/>
              </a:rPr>
              <a:t> 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391" y="1725171"/>
            <a:ext cx="5750063" cy="4312547"/>
          </a:xfrm>
          <a:prstGeom prst="rect">
            <a:avLst/>
          </a:prstGeom>
        </p:spPr>
      </p:pic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3673945" y="263833"/>
            <a:ext cx="10515600" cy="1325563"/>
          </a:xfrm>
        </p:spPr>
        <p:txBody>
          <a:bodyPr/>
          <a:lstStyle/>
          <a:p>
            <a:r>
              <a:rPr kumimoji="1" lang="en-US" altLang="ko-KR" b="1" dirty="0" smtClean="0"/>
              <a:t>- </a:t>
            </a:r>
            <a:r>
              <a:rPr kumimoji="1" lang="en-US" altLang="ko-KR" b="1" smtClean="0"/>
              <a:t>SOS </a:t>
            </a:r>
            <a:r>
              <a:rPr kumimoji="1" lang="en-US" altLang="ko-KR" b="1" smtClean="0"/>
              <a:t>activity -</a:t>
            </a:r>
            <a:endParaRPr kumimoji="1"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08458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73</Words>
  <Application>Microsoft Macintosh PowerPoint</Application>
  <PresentationFormat>와이드스크린</PresentationFormat>
  <Paragraphs>22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1" baseType="lpstr">
      <vt:lpstr>맑은 고딕</vt:lpstr>
      <vt:lpstr>NanumGothicExtraBold</vt:lpstr>
      <vt:lpstr>Arial</vt:lpstr>
      <vt:lpstr>Office 테마</vt:lpstr>
      <vt:lpstr>Christmas Party</vt:lpstr>
      <vt:lpstr>PowerPoint 프레젠테이션</vt:lpstr>
      <vt:lpstr>PowerPoint 프레젠테이션</vt:lpstr>
      <vt:lpstr>PowerPoint 프레젠테이션</vt:lpstr>
      <vt:lpstr>PowerPoint 프레젠테이션</vt:lpstr>
      <vt:lpstr>- SOS activity -</vt:lpstr>
      <vt:lpstr>- SOS activity -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Office 사용자</dc:creator>
  <cp:lastModifiedBy>Microsoft Office 사용자</cp:lastModifiedBy>
  <cp:revision>31</cp:revision>
  <dcterms:created xsi:type="dcterms:W3CDTF">2017-12-09T05:52:25Z</dcterms:created>
  <dcterms:modified xsi:type="dcterms:W3CDTF">2017-12-11T12:21:11Z</dcterms:modified>
</cp:coreProperties>
</file>