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5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0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2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1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2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1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9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3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CF0EA-15DE-411E-9355-CDBE46D54E7C}" type="datetimeFigureOut">
              <a:rPr lang="en-US" smtClean="0"/>
              <a:t>2017-12-10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4CE7B-B018-4D3A-8FB5-CD45ED39C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6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3"/>
            <a:ext cx="3200400" cy="434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19800" y="67035"/>
            <a:ext cx="3124200" cy="45110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87" b="22217"/>
          <a:stretch/>
        </p:blipFill>
        <p:spPr bwMode="auto">
          <a:xfrm>
            <a:off x="3048000" y="2322555"/>
            <a:ext cx="3230262" cy="44453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" y="49530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auhaus 93" pitchFamily="82" charset="0"/>
              </a:rPr>
              <a:t>Fedora</a:t>
            </a:r>
            <a:endParaRPr lang="en-US" sz="6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2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b="41596"/>
          <a:stretch/>
        </p:blipFill>
        <p:spPr bwMode="auto">
          <a:xfrm>
            <a:off x="0" y="2590800"/>
            <a:ext cx="3412123" cy="426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9" r="23446" b="23840"/>
          <a:stretch/>
        </p:blipFill>
        <p:spPr bwMode="auto">
          <a:xfrm>
            <a:off x="2895599" y="1219200"/>
            <a:ext cx="3750677" cy="43697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r="17063" b="26743"/>
          <a:stretch/>
        </p:blipFill>
        <p:spPr bwMode="auto">
          <a:xfrm>
            <a:off x="6257668" y="0"/>
            <a:ext cx="2886332" cy="461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57150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auhaus 93" pitchFamily="82" charset="0"/>
              </a:rPr>
              <a:t>Military Jacket</a:t>
            </a:r>
            <a:endParaRPr lang="en-US" sz="6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1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8289" cy="48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r="17809" b="34088"/>
          <a:stretch/>
        </p:blipFill>
        <p:spPr bwMode="auto">
          <a:xfrm>
            <a:off x="2971800" y="967946"/>
            <a:ext cx="3124200" cy="4681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346688"/>
            <a:ext cx="3186112" cy="45010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657215"/>
            <a:ext cx="70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auhaus 93" pitchFamily="82" charset="0"/>
              </a:rPr>
              <a:t>Red leather jacket</a:t>
            </a:r>
            <a:endParaRPr lang="en-US" sz="54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8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 b="51389"/>
          <a:stretch/>
        </p:blipFill>
        <p:spPr bwMode="auto">
          <a:xfrm>
            <a:off x="5943600" y="4119"/>
            <a:ext cx="3198341" cy="43686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r="16640" b="54671"/>
          <a:stretch/>
        </p:blipFill>
        <p:spPr bwMode="auto">
          <a:xfrm>
            <a:off x="0" y="16476"/>
            <a:ext cx="3352801" cy="40283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2535" r="24472" b="46738"/>
          <a:stretch/>
        </p:blipFill>
        <p:spPr bwMode="auto">
          <a:xfrm>
            <a:off x="2971800" y="2755556"/>
            <a:ext cx="3352800" cy="4102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806777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auhaus 93" pitchFamily="82" charset="0"/>
              </a:rPr>
              <a:t>Moto</a:t>
            </a:r>
          </a:p>
          <a:p>
            <a:r>
              <a:rPr lang="en-US" sz="6000" dirty="0" smtClean="0">
                <a:latin typeface="Bauhaus 93" pitchFamily="82" charset="0"/>
              </a:rPr>
              <a:t>Jacket</a:t>
            </a:r>
            <a:endParaRPr lang="en-US" sz="6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3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059"/>
            <a:ext cx="4762500" cy="38079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725"/>
            <a:ext cx="3343275" cy="3343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10959" b="44662"/>
          <a:stretch/>
        </p:blipFill>
        <p:spPr bwMode="auto">
          <a:xfrm>
            <a:off x="5749672" y="1524000"/>
            <a:ext cx="3394328" cy="3962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3275" y="4805889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Bauhaus 93" pitchFamily="82" charset="0"/>
              </a:rPr>
              <a:t>Aviator sunglasses</a:t>
            </a:r>
            <a:endParaRPr lang="en-US" sz="6000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2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/>
          <a:stretch/>
        </p:blipFill>
        <p:spPr bwMode="auto">
          <a:xfrm>
            <a:off x="5237957" y="3733802"/>
            <a:ext cx="1675648" cy="31386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" y="32952"/>
            <a:ext cx="2721667" cy="3700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8"/>
          <a:stretch/>
        </p:blipFill>
        <p:spPr bwMode="auto">
          <a:xfrm>
            <a:off x="6096000" y="0"/>
            <a:ext cx="3048000" cy="4423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3"/>
          <a:stretch/>
        </p:blipFill>
        <p:spPr bwMode="auto">
          <a:xfrm>
            <a:off x="27803" y="3760576"/>
            <a:ext cx="2633116" cy="31159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33801"/>
            <a:ext cx="2199503" cy="31386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6216" r="51946" b="9459"/>
          <a:stretch/>
        </p:blipFill>
        <p:spPr bwMode="auto">
          <a:xfrm>
            <a:off x="2683573" y="3352800"/>
            <a:ext cx="2510251" cy="35360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16143"/>
          <a:stretch/>
        </p:blipFill>
        <p:spPr bwMode="auto">
          <a:xfrm>
            <a:off x="2249460" y="20012"/>
            <a:ext cx="160173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517"/>
          <a:stretch/>
        </p:blipFill>
        <p:spPr bwMode="auto">
          <a:xfrm>
            <a:off x="3851190" y="0"/>
            <a:ext cx="2244810" cy="3665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757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</Words>
  <Application>Microsoft Office PowerPoint</Application>
  <PresentationFormat>화면 슬라이드 쇼(4:3)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User</dc:creator>
  <cp:lastModifiedBy>Windows User</cp:lastModifiedBy>
  <cp:revision>9</cp:revision>
  <dcterms:created xsi:type="dcterms:W3CDTF">2017-12-10T08:38:33Z</dcterms:created>
  <dcterms:modified xsi:type="dcterms:W3CDTF">2017-12-10T14:33:23Z</dcterms:modified>
</cp:coreProperties>
</file>