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86" r:id="rId4"/>
    <p:sldId id="287" r:id="rId5"/>
    <p:sldId id="283" r:id="rId6"/>
    <p:sldId id="274" r:id="rId7"/>
    <p:sldId id="278" r:id="rId8"/>
    <p:sldId id="282" r:id="rId9"/>
    <p:sldId id="285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5" autoAdjust="0"/>
    <p:restoredTop sz="95394" autoAdjust="0"/>
  </p:normalViewPr>
  <p:slideViewPr>
    <p:cSldViewPr>
      <p:cViewPr varScale="1">
        <p:scale>
          <a:sx n="89" d="100"/>
          <a:sy n="89" d="100"/>
        </p:scale>
        <p:origin x="17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ACA39-4F04-46FB-95FA-F3E3062CD10B}" type="datetimeFigureOut">
              <a:rPr lang="ko-KR" altLang="en-US" smtClean="0"/>
              <a:t>2017-12-21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C4DAD-3035-493F-884E-EDA9C1D479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12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C4DAD-3035-493F-884E-EDA9C1D479E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83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DEB27-A960-4593-BF62-AC3719296194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48F78-9901-4003-AF33-B52B5C8B3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772400" cy="2914650"/>
          </a:xfrm>
        </p:spPr>
        <p:txBody>
          <a:bodyPr>
            <a:normAutofit fontScale="90000"/>
          </a:bodyPr>
          <a:lstStyle/>
          <a:p>
            <a:r>
              <a:rPr lang="en-US" altLang="ko-KR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Coffee</a:t>
            </a:r>
            <a:br>
              <a:rPr lang="en-US" altLang="ko-KR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Reading Lesson Plan</a:t>
            </a:r>
            <a:br>
              <a:rPr lang="en-US" altLang="ko-KR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9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by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YuJin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Kwak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ffee history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49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Heading with a paragraph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latinLnBrk="1">
              <a:buFont typeface="+mj-lt"/>
              <a:buAutoNum type="alphaL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What is the Bean Belt?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latinLnBrk="1">
              <a:buFont typeface="+mj-lt"/>
              <a:buAutoNum type="alphaL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Who ship, roast and retail the coffee?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latinLnBrk="1">
              <a:buFont typeface="+mj-lt"/>
              <a:buAutoNum type="alphaL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How did it all begin?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latinLnBrk="1">
              <a:buFont typeface="+mj-lt"/>
              <a:buAutoNum type="alphaL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What made Kaldi's goats dance?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latinLnBrk="1">
              <a:buFont typeface="+mj-lt"/>
              <a:buAutoNum type="alphaL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How did it spread?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latinLnBrk="1">
              <a:buFont typeface="+mj-lt"/>
              <a:buAutoNum type="alphaL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Is it harvested by man or machine?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latinLnBrk="1">
              <a:buFont typeface="+mj-lt"/>
              <a:buAutoNum type="alphaLcPeriod"/>
            </a:pP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Who were the first coffee addicts?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correct order of headings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marL="0" indent="0" latinLnBrk="1">
              <a:buNone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How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did it all begin?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latinLnBrk="1">
              <a:buNone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g. Who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were the first coffee addicts?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latinLnBrk="1">
              <a:buNone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e. How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did it spread?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latinLnBrk="1">
              <a:buNone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What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made Kaldi's goats dance?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latinLnBrk="1">
              <a:buNone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What is the Bean Belt? </a:t>
            </a:r>
            <a:endParaRPr lang="ko-KR" altLang="ko-K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latinLnBrk="1">
              <a:buNone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f. Is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it harvested by man or machine?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latinLnBrk="1">
              <a:buNone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Who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ship, roast and retail the coffee? </a:t>
            </a:r>
            <a:endParaRPr lang="ko-KR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5832" t="4720" r="11667" b="13775"/>
          <a:stretch/>
        </p:blipFill>
        <p:spPr>
          <a:xfrm>
            <a:off x="533400" y="380999"/>
            <a:ext cx="5972175" cy="434340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09800"/>
            <a:ext cx="3200400" cy="45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0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o graz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799695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 graze에 대한 이미지 검색결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6920" r="9255" b="10951"/>
          <a:stretch/>
        </p:blipFill>
        <p:spPr bwMode="auto">
          <a:xfrm>
            <a:off x="4227774" y="3810000"/>
            <a:ext cx="4893222" cy="30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file8.uf.tistory.com/image/2325233453C50CD91902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62" y="114827"/>
            <a:ext cx="3604918" cy="22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카페인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3629359" cy="21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카페인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584"/>
            <a:ext cx="514120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관련 이미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98144"/>
            <a:ext cx="3071518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6" name="Picture 1322" descr="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1" t="7473" b="2849"/>
          <a:stretch/>
        </p:blipFill>
        <p:spPr bwMode="auto">
          <a:xfrm>
            <a:off x="139463" y="1295400"/>
            <a:ext cx="51212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8" name="Picture 1324" descr="목화씨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33" y="788597"/>
            <a:ext cx="2417392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0" name="Picture 1326" descr="관련 이미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59" y="3684199"/>
            <a:ext cx="4210941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os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526287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ose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38200"/>
            <a:ext cx="49755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ose에 대한 이미지 검색결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102" name="Picture 6" descr="dose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11608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ANB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685256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1162" y="1828800"/>
            <a:ext cx="2062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The tropic of cancer: North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The tropic of Capricorn: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i="1" dirty="0"/>
              <a:t>the</a:t>
            </a:r>
            <a:r>
              <a:rPr lang="en-US" altLang="ko-KR" dirty="0"/>
              <a:t> </a:t>
            </a:r>
            <a:r>
              <a:rPr lang="en-US" altLang="ko-KR" i="1" dirty="0"/>
              <a:t>tropics</a:t>
            </a:r>
            <a:r>
              <a:rPr lang="en-US" altLang="ko-KR" dirty="0"/>
              <a:t> </a:t>
            </a:r>
            <a:r>
              <a:rPr lang="en-US" altLang="ko-KR" i="1" dirty="0"/>
              <a:t>that</a:t>
            </a:r>
            <a:r>
              <a:rPr lang="en-US" altLang="ko-KR" dirty="0"/>
              <a:t> </a:t>
            </a:r>
            <a:r>
              <a:rPr lang="en-US" altLang="ko-KR" i="1" dirty="0"/>
              <a:t>part</a:t>
            </a:r>
            <a:r>
              <a:rPr lang="en-US" altLang="ko-KR" dirty="0"/>
              <a:t> </a:t>
            </a:r>
            <a:r>
              <a:rPr lang="en-US" altLang="ko-KR" i="1" dirty="0"/>
              <a:t>of</a:t>
            </a:r>
            <a:r>
              <a:rPr lang="en-US" altLang="ko-KR" dirty="0"/>
              <a:t> </a:t>
            </a:r>
            <a:r>
              <a:rPr lang="en-US" altLang="ko-KR" i="1" dirty="0"/>
              <a:t>the</a:t>
            </a:r>
            <a:r>
              <a:rPr lang="en-US" altLang="ko-KR" dirty="0"/>
              <a:t> </a:t>
            </a:r>
            <a:r>
              <a:rPr lang="en-US" altLang="ko-KR" i="1" dirty="0"/>
              <a:t>earth</a:t>
            </a:r>
            <a:r>
              <a:rPr lang="en-US" altLang="ko-KR" dirty="0"/>
              <a:t>'s </a:t>
            </a:r>
            <a:r>
              <a:rPr lang="en-US" altLang="ko-KR" i="1" dirty="0"/>
              <a:t>surface</a:t>
            </a:r>
            <a:r>
              <a:rPr lang="en-US" altLang="ko-KR" dirty="0"/>
              <a:t> </a:t>
            </a:r>
            <a:r>
              <a:rPr lang="en-US" altLang="ko-KR" i="1" dirty="0"/>
              <a:t>between</a:t>
            </a:r>
            <a:r>
              <a:rPr lang="en-US" altLang="ko-KR" dirty="0"/>
              <a:t> </a:t>
            </a:r>
            <a:r>
              <a:rPr lang="en-US" altLang="ko-KR" i="1" dirty="0"/>
              <a:t>the</a:t>
            </a:r>
            <a:r>
              <a:rPr lang="en-US" altLang="ko-KR" dirty="0"/>
              <a:t> </a:t>
            </a:r>
            <a:r>
              <a:rPr lang="en-US" altLang="ko-KR" i="1" dirty="0"/>
              <a:t>tropics</a:t>
            </a:r>
            <a:r>
              <a:rPr lang="en-US" altLang="ko-KR" dirty="0"/>
              <a:t> </a:t>
            </a:r>
            <a:r>
              <a:rPr lang="en-US" altLang="ko-KR" i="1" dirty="0"/>
              <a:t>of</a:t>
            </a:r>
            <a:r>
              <a:rPr lang="en-US" altLang="ko-KR" dirty="0"/>
              <a:t> </a:t>
            </a:r>
            <a:r>
              <a:rPr lang="en-US" altLang="ko-KR" i="1" dirty="0"/>
              <a:t>Cancer</a:t>
            </a:r>
            <a:r>
              <a:rPr lang="en-US" altLang="ko-KR" dirty="0"/>
              <a:t> </a:t>
            </a:r>
            <a:r>
              <a:rPr lang="en-US" altLang="ko-KR" i="1" dirty="0"/>
              <a:t>and</a:t>
            </a:r>
            <a:r>
              <a:rPr lang="en-US" altLang="ko-KR" dirty="0"/>
              <a:t> Capricorn; </a:t>
            </a:r>
            <a:r>
              <a:rPr lang="en-US" altLang="ko-KR" i="1" dirty="0"/>
              <a:t>the</a:t>
            </a:r>
            <a:r>
              <a:rPr lang="en-US" altLang="ko-KR" dirty="0"/>
              <a:t> </a:t>
            </a:r>
            <a:r>
              <a:rPr lang="en-US" altLang="ko-KR" i="1" dirty="0"/>
              <a:t>Torrid Zone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18641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150</Words>
  <Application>Microsoft Office PowerPoint</Application>
  <PresentationFormat>화면 슬라이드 쇼(4:3)</PresentationFormat>
  <Paragraphs>22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Office Theme</vt:lpstr>
      <vt:lpstr>Coffee Reading Lesson Plan  Prepared by  YuJin Kwak </vt:lpstr>
      <vt:lpstr>Heading with a paragraph</vt:lpstr>
      <vt:lpstr>The correct order of headings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Directions</dc:title>
  <dc:creator>Sneha Subba</dc:creator>
  <cp:lastModifiedBy>yujin.kwak</cp:lastModifiedBy>
  <cp:revision>340</cp:revision>
  <dcterms:created xsi:type="dcterms:W3CDTF">2014-11-03T01:25:03Z</dcterms:created>
  <dcterms:modified xsi:type="dcterms:W3CDTF">2017-12-21T09:14:23Z</dcterms:modified>
</cp:coreProperties>
</file>