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46B71-E1C0-4475-8EB3-2C4520D69618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1336-82AB-481D-990E-44557B0494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2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336-82AB-481D-990E-44557B04945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17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2018-02-08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1662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52927" cy="5688632"/>
          </a:xfrm>
        </p:spPr>
      </p:pic>
    </p:spTree>
    <p:extLst>
      <p:ext uri="{BB962C8B-B14F-4D97-AF65-F5344CB8AC3E}">
        <p14:creationId xmlns:p14="http://schemas.microsoft.com/office/powerpoint/2010/main" val="291955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80919" cy="5577483"/>
          </a:xfrm>
        </p:spPr>
      </p:pic>
    </p:spTree>
    <p:extLst>
      <p:ext uri="{BB962C8B-B14F-4D97-AF65-F5344CB8AC3E}">
        <p14:creationId xmlns:p14="http://schemas.microsoft.com/office/powerpoint/2010/main" val="302041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48680"/>
            <a:ext cx="8280920" cy="5577483"/>
          </a:xfrm>
        </p:spPr>
      </p:pic>
    </p:spTree>
    <p:extLst>
      <p:ext uri="{BB962C8B-B14F-4D97-AF65-F5344CB8AC3E}">
        <p14:creationId xmlns:p14="http://schemas.microsoft.com/office/powerpoint/2010/main" val="284110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화면 슬라이드 쇼(4:3)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Registered User</cp:lastModifiedBy>
  <cp:revision>2</cp:revision>
  <dcterms:created xsi:type="dcterms:W3CDTF">2006-10-05T04:04:58Z</dcterms:created>
  <dcterms:modified xsi:type="dcterms:W3CDTF">2018-02-08T13:50:45Z</dcterms:modified>
</cp:coreProperties>
</file>