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59" r:id="rId3"/>
    <p:sldId id="265" r:id="rId4"/>
    <p:sldId id="264" r:id="rId5"/>
    <p:sldId id="260" r:id="rId6"/>
    <p:sldId id="257" r:id="rId7"/>
    <p:sldId id="256" r:id="rId8"/>
    <p:sldId id="258" r:id="rId9"/>
    <p:sldId id="262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A2493-97A9-49E0-8DF4-2F6CF98B17E2}" type="datetimeFigureOut">
              <a:rPr lang="ko-KR" altLang="en-US" smtClean="0"/>
              <a:t>2018-02-10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C3D29-8669-4926-8301-653D983B7C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177C-E454-4B73-9271-CBE81AF1B8B7}" type="datetimeFigureOut">
              <a:rPr lang="ko-KR" altLang="en-US" smtClean="0"/>
              <a:t>2018-02-10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093D-B6CE-4D37-A3EB-EA167D1915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177C-E454-4B73-9271-CBE81AF1B8B7}" type="datetimeFigureOut">
              <a:rPr lang="ko-KR" altLang="en-US" smtClean="0"/>
              <a:t>2018-02-10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093D-B6CE-4D37-A3EB-EA167D1915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177C-E454-4B73-9271-CBE81AF1B8B7}" type="datetimeFigureOut">
              <a:rPr lang="ko-KR" altLang="en-US" smtClean="0"/>
              <a:t>2018-02-10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093D-B6CE-4D37-A3EB-EA167D1915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177C-E454-4B73-9271-CBE81AF1B8B7}" type="datetimeFigureOut">
              <a:rPr lang="ko-KR" altLang="en-US" smtClean="0"/>
              <a:t>2018-02-10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093D-B6CE-4D37-A3EB-EA167D1915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177C-E454-4B73-9271-CBE81AF1B8B7}" type="datetimeFigureOut">
              <a:rPr lang="ko-KR" altLang="en-US" smtClean="0"/>
              <a:t>2018-02-10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093D-B6CE-4D37-A3EB-EA167D1915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177C-E454-4B73-9271-CBE81AF1B8B7}" type="datetimeFigureOut">
              <a:rPr lang="ko-KR" altLang="en-US" smtClean="0"/>
              <a:t>2018-02-10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093D-B6CE-4D37-A3EB-EA167D1915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177C-E454-4B73-9271-CBE81AF1B8B7}" type="datetimeFigureOut">
              <a:rPr lang="ko-KR" altLang="en-US" smtClean="0"/>
              <a:t>2018-02-10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093D-B6CE-4D37-A3EB-EA167D1915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177C-E454-4B73-9271-CBE81AF1B8B7}" type="datetimeFigureOut">
              <a:rPr lang="ko-KR" altLang="en-US" smtClean="0"/>
              <a:t>2018-02-10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093D-B6CE-4D37-A3EB-EA167D1915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177C-E454-4B73-9271-CBE81AF1B8B7}" type="datetimeFigureOut">
              <a:rPr lang="ko-KR" altLang="en-US" smtClean="0"/>
              <a:t>2018-02-10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093D-B6CE-4D37-A3EB-EA167D1915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177C-E454-4B73-9271-CBE81AF1B8B7}" type="datetimeFigureOut">
              <a:rPr lang="ko-KR" altLang="en-US" smtClean="0"/>
              <a:t>2018-02-10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093D-B6CE-4D37-A3EB-EA167D1915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177C-E454-4B73-9271-CBE81AF1B8B7}" type="datetimeFigureOut">
              <a:rPr lang="ko-KR" altLang="en-US" smtClean="0"/>
              <a:t>2018-02-10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093D-B6CE-4D37-A3EB-EA167D1915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1177C-E454-4B73-9271-CBE81AF1B8B7}" type="datetimeFigureOut">
              <a:rPr lang="ko-KR" altLang="en-US" smtClean="0"/>
              <a:t>2018-02-10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093D-B6CE-4D37-A3EB-EA167D1915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"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https://www.youtube.com/watch?v=qwrSgTCbg7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9600" dirty="0" smtClean="0">
                <a:latin typeface="1훈막대연필 R" pitchFamily="18" charset="-127"/>
                <a:ea typeface="1훈막대연필 R" pitchFamily="18" charset="-127"/>
              </a:rPr>
              <a:t>How to compare</a:t>
            </a:r>
            <a:r>
              <a:rPr lang="en-US" altLang="ko-KR" sz="9600" dirty="0" smtClean="0"/>
              <a:t>?</a:t>
            </a:r>
            <a:r>
              <a:rPr lang="en-US" altLang="ko-KR" sz="9600" dirty="0" smtClean="0">
                <a:solidFill>
                  <a:srgbClr val="0070C0"/>
                </a:solidFill>
                <a:latin typeface="1훈막대연필 R" pitchFamily="18" charset="-127"/>
                <a:ea typeface="1훈막대연필 R" pitchFamily="18" charset="-127"/>
              </a:rPr>
              <a:t> </a:t>
            </a:r>
            <a:r>
              <a:rPr lang="en-US" altLang="ko-KR" sz="4400" dirty="0" smtClean="0">
                <a:solidFill>
                  <a:srgbClr val="0070C0"/>
                </a:solidFill>
                <a:latin typeface="1훈막대연필 R" pitchFamily="18" charset="-127"/>
                <a:ea typeface="1훈막대연필 R" pitchFamily="18" charset="-127"/>
              </a:rPr>
              <a:t> Describe adjective</a:t>
            </a:r>
            <a:r>
              <a:rPr lang="en-US" altLang="ko-KR" sz="9600" dirty="0" smtClean="0"/>
              <a:t>	</a:t>
            </a:r>
            <a:r>
              <a:rPr lang="en-US" altLang="ko-KR" sz="4400" dirty="0">
                <a:solidFill>
                  <a:srgbClr val="0070C0"/>
                </a:solidFill>
                <a:latin typeface="1훈막대연필 R" pitchFamily="18" charset="-127"/>
                <a:ea typeface="1훈막대연필 R" pitchFamily="18" charset="-127"/>
              </a:rPr>
              <a:t>b</a:t>
            </a:r>
            <a:r>
              <a:rPr lang="en-US" altLang="ko-KR" sz="4400" dirty="0" smtClean="0">
                <a:solidFill>
                  <a:srgbClr val="0070C0"/>
                </a:solidFill>
                <a:latin typeface="1훈막대연필 R" pitchFamily="18" charset="-127"/>
                <a:ea typeface="1훈막대연필 R" pitchFamily="18" charset="-127"/>
              </a:rPr>
              <a:t>etween 2 nouns;  People, Things, Places</a:t>
            </a:r>
          </a:p>
          <a:p>
            <a:pPr>
              <a:buNone/>
            </a:pPr>
            <a:r>
              <a:rPr lang="en-US" altLang="ko-KR" sz="4400" dirty="0">
                <a:solidFill>
                  <a:srgbClr val="0070C0"/>
                </a:solidFill>
                <a:latin typeface="1훈막대연필 R" pitchFamily="18" charset="-127"/>
                <a:ea typeface="1훈막대연필 R" pitchFamily="18" charset="-127"/>
              </a:rPr>
              <a:t> </a:t>
            </a:r>
            <a:r>
              <a:rPr lang="en-US" altLang="ko-KR" sz="4400" dirty="0" smtClean="0">
                <a:solidFill>
                  <a:srgbClr val="0070C0"/>
                </a:solidFill>
                <a:latin typeface="1훈막대연필 R" pitchFamily="18" charset="-127"/>
                <a:ea typeface="1훈막대연필 R" pitchFamily="18" charset="-127"/>
              </a:rPr>
              <a:t>     </a:t>
            </a:r>
            <a:endParaRPr lang="ko-KR" altLang="en-US" sz="4400" dirty="0">
              <a:solidFill>
                <a:srgbClr val="0070C0"/>
              </a:solidFill>
              <a:latin typeface="1훈막대연필 R" pitchFamily="18" charset="-127"/>
              <a:ea typeface="1훈막대연필 R" pitchFamily="18" charset="-127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</a:t>
            </a:r>
            <a:r>
              <a:rPr lang="en-US" altLang="ko-KR" dirty="0" smtClean="0"/>
              <a:t>Rules</a:t>
            </a:r>
            <a:endParaRPr lang="ko-KR" altLang="en-US" dirty="0"/>
          </a:p>
        </p:txBody>
      </p:sp>
      <p:pic>
        <p:nvPicPr>
          <p:cNvPr id="4" name="내용 개체 틀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276424"/>
            <a:ext cx="5857916" cy="4200015"/>
          </a:xfrm>
        </p:spPr>
      </p:pic>
      <p:sp>
        <p:nvSpPr>
          <p:cNvPr id="6" name="TextBox 5"/>
          <p:cNvSpPr txBox="1"/>
          <p:nvPr/>
        </p:nvSpPr>
        <p:spPr>
          <a:xfrm>
            <a:off x="5000628" y="5357826"/>
            <a:ext cx="3021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 smtClean="0"/>
              <a:t>Ugly-&gt;Uglier</a:t>
            </a:r>
            <a:endParaRPr lang="ko-KR" altLang="en-US" sz="3600" b="1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CCQ.1</a:t>
            </a:r>
            <a:endParaRPr lang="ko-KR" altLang="en-US" dirty="0"/>
          </a:p>
        </p:txBody>
      </p:sp>
      <p:pic>
        <p:nvPicPr>
          <p:cNvPr id="4" name="내용 개체 틀 3" descr="다운로드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2714620"/>
            <a:ext cx="3800502" cy="2714644"/>
          </a:xfrm>
        </p:spPr>
      </p:pic>
      <p:pic>
        <p:nvPicPr>
          <p:cNvPr id="5" name="그림 4" descr="다운로드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714620"/>
            <a:ext cx="3714776" cy="2786082"/>
          </a:xfrm>
          <a:prstGeom prst="rect">
            <a:avLst/>
          </a:prstGeo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CCQ. 2</a:t>
            </a:r>
            <a:endParaRPr lang="ko-KR" altLang="en-US" dirty="0"/>
          </a:p>
        </p:txBody>
      </p:sp>
      <p:pic>
        <p:nvPicPr>
          <p:cNvPr id="4" name="내용 개체 틀 3" descr="GettyImages-155095890-58324eff3df78c6f6a97fa7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285992"/>
            <a:ext cx="4946689" cy="3286148"/>
          </a:xfrm>
        </p:spPr>
      </p:pic>
      <p:pic>
        <p:nvPicPr>
          <p:cNvPr id="5" name="그림 4" descr="다운로드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139" y="2285992"/>
            <a:ext cx="4424455" cy="2757495"/>
          </a:xfrm>
          <a:prstGeom prst="rect">
            <a:avLst/>
          </a:prstGeo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1훈막대연필 R" pitchFamily="18" charset="-127"/>
                <a:ea typeface="1훈막대연필 R" pitchFamily="18" charset="-127"/>
              </a:rPr>
              <a:t>Here are 2 women</a:t>
            </a:r>
            <a:endParaRPr lang="ko-KR" altLang="en-US" dirty="0">
              <a:latin typeface="1훈막대연필 R" pitchFamily="18" charset="-127"/>
              <a:ea typeface="1훈막대연필 R" pitchFamily="18" charset="-127"/>
            </a:endParaRPr>
          </a:p>
        </p:txBody>
      </p:sp>
      <p:pic>
        <p:nvPicPr>
          <p:cNvPr id="4" name="내용 개체 틀 3" descr="goldberg-whoopi-im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2" y="1714488"/>
            <a:ext cx="3952876" cy="4024314"/>
          </a:xfrm>
        </p:spPr>
      </p:pic>
      <p:sp>
        <p:nvSpPr>
          <p:cNvPr id="7" name="TextBox 6"/>
          <p:cNvSpPr txBox="1"/>
          <p:nvPr/>
        </p:nvSpPr>
        <p:spPr>
          <a:xfrm>
            <a:off x="6072198" y="6072206"/>
            <a:ext cx="2040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W</a:t>
            </a:r>
            <a:r>
              <a:rPr lang="en-US" altLang="ko-KR" dirty="0" smtClean="0"/>
              <a:t>hoopi </a:t>
            </a:r>
            <a:r>
              <a:rPr lang="en-US" altLang="ko-KR" dirty="0" err="1" smtClean="0"/>
              <a:t>goldberg</a:t>
            </a:r>
            <a:endParaRPr lang="ko-KR" altLang="en-US" dirty="0"/>
          </a:p>
        </p:txBody>
      </p:sp>
      <p:pic>
        <p:nvPicPr>
          <p:cNvPr id="8" name="그림 7" descr="BEYON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8" y="1571612"/>
            <a:ext cx="4643438" cy="41434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71604" y="6072206"/>
            <a:ext cx="1058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Beyonce</a:t>
            </a:r>
            <a:endParaRPr lang="ko-KR" altLang="en-US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Which one is fast in those?</a:t>
            </a:r>
            <a:endParaRPr lang="ko-KR" altLang="en-US" dirty="0"/>
          </a:p>
        </p:txBody>
      </p:sp>
      <p:pic>
        <p:nvPicPr>
          <p:cNvPr id="4" name="내용 개체 틀 3" descr="cq5dam.web.1280.1280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2000240"/>
            <a:ext cx="4143404" cy="2764427"/>
          </a:xfrm>
        </p:spPr>
      </p:pic>
      <p:pic>
        <p:nvPicPr>
          <p:cNvPr id="5" name="그림 4" descr="다운로드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928802"/>
            <a:ext cx="4000528" cy="28575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4414" y="521495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Airplane</a:t>
            </a:r>
            <a:endParaRPr lang="ko-KR" alt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857884" y="521495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    Car</a:t>
            </a:r>
            <a:endParaRPr lang="ko-KR" altLang="en-US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What country is big between Russia and China? </a:t>
            </a:r>
            <a:endParaRPr lang="ko-KR" altLang="en-US" dirty="0"/>
          </a:p>
        </p:txBody>
      </p:sp>
      <p:pic>
        <p:nvPicPr>
          <p:cNvPr id="4" name="내용 개체 틀 3" descr="다운로드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571612"/>
            <a:ext cx="6572296" cy="4945490"/>
          </a:xfr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Slide05i1-300x2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071547"/>
            <a:ext cx="6096043" cy="4572032"/>
          </a:xfr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Autofit/>
          </a:bodyPr>
          <a:lstStyle/>
          <a:p>
            <a:r>
              <a:rPr lang="en-US" altLang="ko-KR" sz="5400" b="1" dirty="0" smtClean="0">
                <a:latin typeface="1훈정글북 Regular" pitchFamily="18" charset="-127"/>
                <a:ea typeface="1훈정글북 Regular" pitchFamily="18" charset="-127"/>
              </a:rPr>
              <a:t/>
            </a:r>
            <a:br>
              <a:rPr lang="en-US" altLang="ko-KR" sz="5400" b="1" dirty="0" smtClean="0">
                <a:latin typeface="1훈정글북 Regular" pitchFamily="18" charset="-127"/>
                <a:ea typeface="1훈정글북 Regular" pitchFamily="18" charset="-127"/>
              </a:rPr>
            </a:br>
            <a:r>
              <a:rPr lang="en-US" altLang="ko-KR" sz="5400" b="1" dirty="0" smtClean="0">
                <a:latin typeface="1훈정글북 Regular" pitchFamily="18" charset="-127"/>
                <a:ea typeface="1훈정글북 Regular" pitchFamily="18" charset="-127"/>
              </a:rPr>
              <a:t>THE COMPARATIVE FORM</a:t>
            </a:r>
            <a:endParaRPr lang="ko-KR" altLang="en-US" sz="5400" b="1" dirty="0">
              <a:latin typeface="1훈정글북 Regular" pitchFamily="18" charset="-127"/>
              <a:ea typeface="1훈정글북 Regular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2000240"/>
            <a:ext cx="821537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b="1" dirty="0" smtClean="0">
                <a:solidFill>
                  <a:srgbClr val="0070C0"/>
                </a:solidFill>
                <a:latin typeface="1훈정글북 Regular" pitchFamily="18" charset="-127"/>
                <a:ea typeface="1훈정글북 Regular" pitchFamily="18" charset="-127"/>
                <a:hlinkClick r:id="rId2"/>
              </a:rPr>
              <a:t> </a:t>
            </a:r>
          </a:p>
          <a:p>
            <a:pPr>
              <a:buNone/>
            </a:pPr>
            <a:r>
              <a:rPr lang="en-US" altLang="ko-KR" sz="4800" b="1" dirty="0" smtClean="0">
                <a:solidFill>
                  <a:srgbClr val="0070C0"/>
                </a:solidFill>
                <a:latin typeface="1훈정글북 Regular" pitchFamily="18" charset="-127"/>
                <a:ea typeface="1훈정글북 Regular" pitchFamily="18" charset="-127"/>
                <a:hlinkClick r:id="rId2"/>
              </a:rPr>
              <a:t>is used to establish difference between  </a:t>
            </a:r>
          </a:p>
          <a:p>
            <a:pPr>
              <a:buNone/>
            </a:pPr>
            <a:r>
              <a:rPr lang="en-US" altLang="ko-KR" sz="4800" b="1" dirty="0" smtClean="0">
                <a:solidFill>
                  <a:srgbClr val="0070C0"/>
                </a:solidFill>
                <a:latin typeface="1훈정글북 Regular" pitchFamily="18" charset="-127"/>
                <a:ea typeface="1훈정글북 Regular" pitchFamily="18" charset="-127"/>
                <a:hlinkClick r:id="rId2"/>
              </a:rPr>
              <a:t>two objects or people.</a:t>
            </a:r>
          </a:p>
          <a:p>
            <a:pPr>
              <a:buNone/>
            </a:pPr>
            <a:r>
              <a:rPr lang="en-US" altLang="ko-KR" sz="800" b="1" dirty="0" smtClean="0">
                <a:solidFill>
                  <a:srgbClr val="0070C0"/>
                </a:solidFill>
                <a:latin typeface="1훈정글북 Regular" pitchFamily="18" charset="-127"/>
                <a:ea typeface="1훈정글북 Regular" pitchFamily="18" charset="-127"/>
                <a:hlinkClick r:id="rId2"/>
              </a:rPr>
              <a:t>https://www.youtube.com/watch?v=qwrSgTCbg7Q</a:t>
            </a:r>
            <a:endParaRPr lang="en-US" altLang="ko-KR" sz="800" b="1" dirty="0">
              <a:solidFill>
                <a:srgbClr val="0070C0"/>
              </a:solidFill>
              <a:latin typeface="1훈정글북 Regular" pitchFamily="18" charset="-127"/>
              <a:ea typeface="1훈정글북 Regular" pitchFamily="18" charset="-127"/>
              <a:hlinkClick r:id="rId2"/>
            </a:endParaRPr>
          </a:p>
          <a:p>
            <a:pPr>
              <a:buNone/>
            </a:pPr>
            <a:endParaRPr lang="ko-KR" altLang="en-US" sz="4800" b="1" dirty="0">
              <a:solidFill>
                <a:srgbClr val="0070C0"/>
              </a:solidFill>
              <a:latin typeface="1훈정글북 Regular" pitchFamily="18" charset="-127"/>
              <a:ea typeface="1훈정글북 Regular" pitchFamily="18" charset="-127"/>
              <a:hlinkClick r:id="rId2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ko-KR" sz="8900" b="1" dirty="0" smtClean="0">
                <a:latin typeface="1훈막대연필 R" pitchFamily="18" charset="-127"/>
                <a:ea typeface="1훈막대연필 R" pitchFamily="18" charset="-127"/>
              </a:rPr>
              <a:t/>
            </a:r>
            <a:br>
              <a:rPr lang="en-US" altLang="ko-KR" sz="8900" b="1" dirty="0" smtClean="0">
                <a:latin typeface="1훈막대연필 R" pitchFamily="18" charset="-127"/>
                <a:ea typeface="1훈막대연필 R" pitchFamily="18" charset="-127"/>
              </a:rPr>
            </a:br>
            <a:r>
              <a:rPr lang="en-US" altLang="ko-KR" sz="8900" b="1" dirty="0" smtClean="0">
                <a:latin typeface="1훈막대연필 R" pitchFamily="18" charset="-127"/>
                <a:ea typeface="1훈막대연필 R" pitchFamily="18" charset="-127"/>
              </a:rPr>
              <a:t>COMPARATIVES</a:t>
            </a:r>
            <a:r>
              <a:rPr lang="en-US" altLang="ko-KR" b="1" dirty="0" smtClean="0">
                <a:latin typeface="1훈막대연필 R" pitchFamily="18" charset="-127"/>
                <a:ea typeface="1훈막대연필 R" pitchFamily="18" charset="-127"/>
              </a:rPr>
              <a:t/>
            </a:r>
            <a:br>
              <a:rPr lang="en-US" altLang="ko-KR" b="1" dirty="0" smtClean="0">
                <a:latin typeface="1훈막대연필 R" pitchFamily="18" charset="-127"/>
                <a:ea typeface="1훈막대연필 R" pitchFamily="18" charset="-127"/>
              </a:rPr>
            </a:br>
            <a:r>
              <a:rPr lang="en-US" altLang="ko-KR" b="1" dirty="0">
                <a:latin typeface="1훈막대연필 R" pitchFamily="18" charset="-127"/>
                <a:ea typeface="1훈막대연필 R" pitchFamily="18" charset="-127"/>
              </a:rPr>
              <a:t/>
            </a:r>
            <a:br>
              <a:rPr lang="en-US" altLang="ko-KR" b="1" dirty="0">
                <a:latin typeface="1훈막대연필 R" pitchFamily="18" charset="-127"/>
                <a:ea typeface="1훈막대연필 R" pitchFamily="18" charset="-127"/>
              </a:rPr>
            </a:br>
            <a:r>
              <a:rPr lang="en-US" altLang="ko-KR" sz="7300" b="1" dirty="0" smtClean="0">
                <a:latin typeface="1훈막대연필 R" pitchFamily="18" charset="-127"/>
                <a:ea typeface="1훈막대연필 R" pitchFamily="18" charset="-127"/>
              </a:rPr>
              <a:t>Objective:</a:t>
            </a:r>
            <a:br>
              <a:rPr lang="en-US" altLang="ko-KR" sz="7300" b="1" dirty="0" smtClean="0">
                <a:latin typeface="1훈막대연필 R" pitchFamily="18" charset="-127"/>
                <a:ea typeface="1훈막대연필 R" pitchFamily="18" charset="-127"/>
              </a:rPr>
            </a:br>
            <a:r>
              <a:rPr lang="en-US" altLang="ko-KR" sz="5300" b="1" dirty="0" smtClean="0">
                <a:solidFill>
                  <a:srgbClr val="0070C0"/>
                </a:solidFill>
                <a:latin typeface="1훈막대연필 R" pitchFamily="18" charset="-127"/>
                <a:ea typeface="1훈막대연필 R" pitchFamily="18" charset="-127"/>
              </a:rPr>
              <a:t>Applying the comparative form </a:t>
            </a:r>
            <a:br>
              <a:rPr lang="en-US" altLang="ko-KR" sz="5300" b="1" dirty="0" smtClean="0">
                <a:solidFill>
                  <a:srgbClr val="0070C0"/>
                </a:solidFill>
                <a:latin typeface="1훈막대연필 R" pitchFamily="18" charset="-127"/>
                <a:ea typeface="1훈막대연필 R" pitchFamily="18" charset="-127"/>
              </a:rPr>
            </a:br>
            <a:r>
              <a:rPr lang="en-US" altLang="ko-KR" sz="5300" b="1" dirty="0" smtClean="0">
                <a:solidFill>
                  <a:srgbClr val="0070C0"/>
                </a:solidFill>
                <a:latin typeface="1훈막대연필 R" pitchFamily="18" charset="-127"/>
                <a:ea typeface="1훈막대연필 R" pitchFamily="18" charset="-127"/>
              </a:rPr>
              <a:t>of adjectives</a:t>
            </a:r>
            <a:r>
              <a:rPr lang="en-US" altLang="ko-KR" sz="4900" b="1" dirty="0" smtClean="0">
                <a:solidFill>
                  <a:srgbClr val="0070C0"/>
                </a:solidFill>
                <a:latin typeface="1훈막대연필 R" pitchFamily="18" charset="-127"/>
                <a:ea typeface="1훈막대연필 R" pitchFamily="18" charset="-127"/>
              </a:rPr>
              <a:t>.</a:t>
            </a:r>
            <a:endParaRPr lang="ko-KR" altLang="en-US" sz="4900" b="1" dirty="0">
              <a:solidFill>
                <a:srgbClr val="0070C0"/>
              </a:solidFill>
              <a:latin typeface="1훈막대연필 R" pitchFamily="18" charset="-127"/>
              <a:ea typeface="1훈막대연필 R" pitchFamily="18" charset="-127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ea typeface="1훈정글북 Regular" pitchFamily="18" charset="-127"/>
              </a:rPr>
              <a:t>RULES</a:t>
            </a:r>
            <a:endParaRPr lang="ko-KR" altLang="en-US" b="1" dirty="0">
              <a:ea typeface="1훈정글북 Regular" pitchFamily="18" charset="-127"/>
            </a:endParaRPr>
          </a:p>
        </p:txBody>
      </p:sp>
      <p:pic>
        <p:nvPicPr>
          <p:cNvPr id="8" name="내용 개체 틀 7" descr="slide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125101"/>
            <a:ext cx="7643866" cy="5732899"/>
          </a:xfr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RULES</a:t>
            </a:r>
            <a:endParaRPr lang="ko-KR" altLang="en-US" b="1" dirty="0"/>
          </a:p>
        </p:txBody>
      </p:sp>
      <p:pic>
        <p:nvPicPr>
          <p:cNvPr id="4" name="내용 개체 틀 3" descr="comparative-superlative-10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214422"/>
            <a:ext cx="7385346" cy="5544798"/>
          </a:xfr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59</Words>
  <Application>Microsoft Office PowerPoint</Application>
  <PresentationFormat>화면 슬라이드 쇼(4:3)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Here are 2 women</vt:lpstr>
      <vt:lpstr>Which one is fast in those?</vt:lpstr>
      <vt:lpstr>What country is big between Russia and China? </vt:lpstr>
      <vt:lpstr>슬라이드 5</vt:lpstr>
      <vt:lpstr> THE COMPARATIVE FORM</vt:lpstr>
      <vt:lpstr> COMPARATIVES  Objective: Applying the comparative form  of adjectives.</vt:lpstr>
      <vt:lpstr>RULES</vt:lpstr>
      <vt:lpstr>RULES</vt:lpstr>
      <vt:lpstr>Example Rules</vt:lpstr>
      <vt:lpstr>CCQ.1</vt:lpstr>
      <vt:lpstr>CCQ.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COMPARATIVES  Objective: Applying the comparative form of adjectives.</dc:title>
  <dc:creator>Windows 사용자</dc:creator>
  <cp:lastModifiedBy>Windows 사용자</cp:lastModifiedBy>
  <cp:revision>21</cp:revision>
  <dcterms:created xsi:type="dcterms:W3CDTF">2018-02-09T23:10:21Z</dcterms:created>
  <dcterms:modified xsi:type="dcterms:W3CDTF">2018-02-10T02:33:57Z</dcterms:modified>
</cp:coreProperties>
</file>