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474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73775-9216-46F1-A3E4-1A26F9F08F6F}" type="datetimeFigureOut">
              <a:rPr lang="ko-KR" altLang="en-US" smtClean="0"/>
              <a:t>2018-02-19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FC086-C5F9-4ED0-985B-971FA8501F2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5228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73775-9216-46F1-A3E4-1A26F9F08F6F}" type="datetimeFigureOut">
              <a:rPr lang="ko-KR" altLang="en-US" smtClean="0"/>
              <a:t>2018-02-19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FC086-C5F9-4ED0-985B-971FA8501F2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8507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73775-9216-46F1-A3E4-1A26F9F08F6F}" type="datetimeFigureOut">
              <a:rPr lang="ko-KR" altLang="en-US" smtClean="0"/>
              <a:t>2018-02-19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FC086-C5F9-4ED0-985B-971FA8501F2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41429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73775-9216-46F1-A3E4-1A26F9F08F6F}" type="datetimeFigureOut">
              <a:rPr lang="ko-KR" altLang="en-US" smtClean="0"/>
              <a:t>2018-02-19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FC086-C5F9-4ED0-985B-971FA8501F2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64692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73775-9216-46F1-A3E4-1A26F9F08F6F}" type="datetimeFigureOut">
              <a:rPr lang="ko-KR" altLang="en-US" smtClean="0"/>
              <a:t>2018-02-19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FC086-C5F9-4ED0-985B-971FA8501F2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36165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73775-9216-46F1-A3E4-1A26F9F08F6F}" type="datetimeFigureOut">
              <a:rPr lang="ko-KR" altLang="en-US" smtClean="0"/>
              <a:t>2018-02-19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FC086-C5F9-4ED0-985B-971FA8501F2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45074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73775-9216-46F1-A3E4-1A26F9F08F6F}" type="datetimeFigureOut">
              <a:rPr lang="ko-KR" altLang="en-US" smtClean="0"/>
              <a:t>2018-02-19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FC086-C5F9-4ED0-985B-971FA8501F2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93023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73775-9216-46F1-A3E4-1A26F9F08F6F}" type="datetimeFigureOut">
              <a:rPr lang="ko-KR" altLang="en-US" smtClean="0"/>
              <a:t>2018-02-19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FC086-C5F9-4ED0-985B-971FA8501F2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79065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73775-9216-46F1-A3E4-1A26F9F08F6F}" type="datetimeFigureOut">
              <a:rPr lang="ko-KR" altLang="en-US" smtClean="0"/>
              <a:t>2018-02-19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FC086-C5F9-4ED0-985B-971FA8501F2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68628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73775-9216-46F1-A3E4-1A26F9F08F6F}" type="datetimeFigureOut">
              <a:rPr lang="ko-KR" altLang="en-US" smtClean="0"/>
              <a:t>2018-02-19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FC086-C5F9-4ED0-985B-971FA8501F2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26577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73775-9216-46F1-A3E4-1A26F9F08F6F}" type="datetimeFigureOut">
              <a:rPr lang="ko-KR" altLang="en-US" smtClean="0"/>
              <a:t>2018-02-19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FC086-C5F9-4ED0-985B-971FA8501F2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37161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073775-9216-46F1-A3E4-1A26F9F08F6F}" type="datetimeFigureOut">
              <a:rPr lang="ko-KR" altLang="en-US" smtClean="0"/>
              <a:t>2018-02-19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DFC086-C5F9-4ED0-985B-971FA8501F2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55845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827584" y="5517232"/>
            <a:ext cx="7344816" cy="1556792"/>
          </a:xfrm>
        </p:spPr>
        <p:txBody>
          <a:bodyPr/>
          <a:lstStyle/>
          <a:p>
            <a:r>
              <a:rPr lang="en-US" altLang="ko-KR" b="1" dirty="0" smtClean="0">
                <a:solidFill>
                  <a:schemeClr val="tx1"/>
                </a:solidFill>
              </a:rPr>
              <a:t>I wake up at 10 a.m. in the morning</a:t>
            </a:r>
            <a:endParaRPr lang="ko-KR" altLang="en-US" b="1" dirty="0">
              <a:solidFill>
                <a:schemeClr val="tx1"/>
              </a:solidFill>
            </a:endParaRPr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16632"/>
            <a:ext cx="8640960" cy="5184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18513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534939" y="4941168"/>
            <a:ext cx="8064896" cy="1752600"/>
          </a:xfrm>
        </p:spPr>
        <p:txBody>
          <a:bodyPr/>
          <a:lstStyle/>
          <a:p>
            <a:r>
              <a:rPr lang="en-US" altLang="ko-KR" b="1" dirty="0" smtClean="0">
                <a:solidFill>
                  <a:schemeClr val="tx1"/>
                </a:solidFill>
              </a:rPr>
              <a:t>I go to sleep at 11 p.m. in the evening </a:t>
            </a:r>
            <a:endParaRPr lang="ko-KR" altLang="en-US" b="1" dirty="0">
              <a:solidFill>
                <a:schemeClr val="tx1"/>
              </a:solidFill>
            </a:endParaRPr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-315416"/>
            <a:ext cx="7623622" cy="5040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26968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4" name="내용 개체 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520" y="2132856"/>
            <a:ext cx="9501364" cy="2606684"/>
          </a:xfrm>
        </p:spPr>
      </p:pic>
    </p:spTree>
    <p:extLst>
      <p:ext uri="{BB962C8B-B14F-4D97-AF65-F5344CB8AC3E}">
        <p14:creationId xmlns:p14="http://schemas.microsoft.com/office/powerpoint/2010/main" val="14737850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259632" y="5229200"/>
            <a:ext cx="7200800" cy="1752600"/>
          </a:xfrm>
        </p:spPr>
        <p:txBody>
          <a:bodyPr/>
          <a:lstStyle/>
          <a:p>
            <a:r>
              <a:rPr lang="en-US" altLang="ko-KR" b="1" dirty="0" smtClean="0">
                <a:solidFill>
                  <a:schemeClr val="tx1"/>
                </a:solidFill>
              </a:rPr>
              <a:t>I brush my teeth in the morning</a:t>
            </a:r>
            <a:endParaRPr lang="ko-KR" altLang="en-US" b="1" dirty="0">
              <a:solidFill>
                <a:schemeClr val="tx1"/>
              </a:solidFill>
            </a:endParaRPr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51" y="15213"/>
            <a:ext cx="9119649" cy="5213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70282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7504" y="5453338"/>
            <a:ext cx="8784976" cy="1752600"/>
          </a:xfrm>
        </p:spPr>
        <p:txBody>
          <a:bodyPr/>
          <a:lstStyle/>
          <a:p>
            <a:r>
              <a:rPr lang="en-US" altLang="ko-KR" b="1" dirty="0" smtClean="0">
                <a:solidFill>
                  <a:schemeClr val="tx1"/>
                </a:solidFill>
              </a:rPr>
              <a:t>I eat breakfast at 11 a.m. in the morning</a:t>
            </a:r>
            <a:endParaRPr lang="ko-KR" altLang="en-US" b="1" dirty="0">
              <a:solidFill>
                <a:schemeClr val="tx1"/>
              </a:solidFill>
            </a:endParaRPr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89" y="0"/>
            <a:ext cx="9097711" cy="5445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78147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75656" y="5726222"/>
            <a:ext cx="6400800" cy="1752600"/>
          </a:xfrm>
        </p:spPr>
        <p:txBody>
          <a:bodyPr/>
          <a:lstStyle/>
          <a:p>
            <a:r>
              <a:rPr lang="en-US" altLang="ko-KR" b="1" dirty="0" smtClean="0">
                <a:solidFill>
                  <a:schemeClr val="tx1"/>
                </a:solidFill>
              </a:rPr>
              <a:t>I take a nap at 12 p.m.</a:t>
            </a:r>
            <a:endParaRPr lang="ko-KR" altLang="en-US" b="1" dirty="0">
              <a:solidFill>
                <a:schemeClr val="tx1"/>
              </a:solidFill>
            </a:endParaRPr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399" y="0"/>
            <a:ext cx="8566793" cy="5714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14639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755576" y="5373216"/>
            <a:ext cx="8064896" cy="1752600"/>
          </a:xfrm>
        </p:spPr>
        <p:txBody>
          <a:bodyPr/>
          <a:lstStyle/>
          <a:p>
            <a:r>
              <a:rPr lang="en-US" altLang="ko-KR" b="1" dirty="0" smtClean="0">
                <a:solidFill>
                  <a:schemeClr val="tx1"/>
                </a:solidFill>
              </a:rPr>
              <a:t>I eat lunch at 2 p.m. in the afternoon</a:t>
            </a:r>
            <a:endParaRPr lang="ko-KR" altLang="en-US" b="1" dirty="0">
              <a:solidFill>
                <a:schemeClr val="tx1"/>
              </a:solidFill>
            </a:endParaRPr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057" y="-315416"/>
            <a:ext cx="9144000" cy="5589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44250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683568" y="5105400"/>
            <a:ext cx="7920880" cy="1752600"/>
          </a:xfrm>
        </p:spPr>
        <p:txBody>
          <a:bodyPr/>
          <a:lstStyle/>
          <a:p>
            <a:r>
              <a:rPr lang="en-US" altLang="ko-KR" b="1" dirty="0" smtClean="0">
                <a:solidFill>
                  <a:schemeClr val="tx1"/>
                </a:solidFill>
              </a:rPr>
              <a:t>I go to café at 3 p.m. in the afternoon</a:t>
            </a:r>
            <a:endParaRPr lang="ko-KR" altLang="en-US" b="1" dirty="0">
              <a:solidFill>
                <a:schemeClr val="tx1"/>
              </a:solidFill>
            </a:endParaRPr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-535586"/>
            <a:ext cx="8496944" cy="5676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90346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611560" y="5229200"/>
            <a:ext cx="7192888" cy="1752600"/>
          </a:xfrm>
        </p:spPr>
        <p:txBody>
          <a:bodyPr/>
          <a:lstStyle/>
          <a:p>
            <a:r>
              <a:rPr lang="en-US" altLang="ko-KR" b="1" dirty="0" smtClean="0">
                <a:solidFill>
                  <a:schemeClr val="tx1"/>
                </a:solidFill>
              </a:rPr>
              <a:t>I listen to music in the afternoon</a:t>
            </a:r>
            <a:endParaRPr lang="ko-KR" altLang="en-US" b="1" dirty="0">
              <a:solidFill>
                <a:schemeClr val="tx1"/>
              </a:solidFill>
            </a:endParaRPr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6167" y="-1323528"/>
            <a:ext cx="9247910" cy="6170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14650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395536" y="5080248"/>
            <a:ext cx="7920880" cy="1752600"/>
          </a:xfrm>
        </p:spPr>
        <p:txBody>
          <a:bodyPr/>
          <a:lstStyle/>
          <a:p>
            <a:r>
              <a:rPr lang="en-US" altLang="ko-KR" b="1" dirty="0" smtClean="0">
                <a:solidFill>
                  <a:schemeClr val="tx1"/>
                </a:solidFill>
              </a:rPr>
              <a:t>I eat dinner at 6 p.m. in the evening</a:t>
            </a:r>
            <a:endParaRPr lang="ko-KR" altLang="en-US" b="1" dirty="0">
              <a:solidFill>
                <a:schemeClr val="tx1"/>
              </a:solidFill>
            </a:endParaRPr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-449290"/>
            <a:ext cx="8568952" cy="5282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65425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215819" y="4869160"/>
            <a:ext cx="7200800" cy="1752600"/>
          </a:xfrm>
        </p:spPr>
        <p:txBody>
          <a:bodyPr/>
          <a:lstStyle/>
          <a:p>
            <a:r>
              <a:rPr lang="en-US" altLang="ko-KR" b="1" dirty="0" smtClean="0">
                <a:solidFill>
                  <a:schemeClr val="tx1"/>
                </a:solidFill>
              </a:rPr>
              <a:t>I watch TV in the evening</a:t>
            </a:r>
            <a:endParaRPr lang="ko-KR" altLang="en-US" b="1" dirty="0">
              <a:solidFill>
                <a:schemeClr val="tx1"/>
              </a:solidFill>
            </a:endParaRPr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0"/>
            <a:ext cx="6912768" cy="4741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1671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</TotalTime>
  <Words>90</Words>
  <Application>Microsoft Office PowerPoint</Application>
  <PresentationFormat>화면 슬라이드 쇼(4:3)</PresentationFormat>
  <Paragraphs>10</Paragraphs>
  <Slides>11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11</vt:i4>
      </vt:variant>
    </vt:vector>
  </HeadingPairs>
  <TitlesOfParts>
    <vt:vector size="12" baseType="lpstr"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lee jungyeon</dc:creator>
  <cp:lastModifiedBy>lee jungyeon</cp:lastModifiedBy>
  <cp:revision>6</cp:revision>
  <dcterms:created xsi:type="dcterms:W3CDTF">2018-02-19T03:40:36Z</dcterms:created>
  <dcterms:modified xsi:type="dcterms:W3CDTF">2018-02-19T07:58:16Z</dcterms:modified>
</cp:coreProperties>
</file>