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56" r:id="rId3"/>
    <p:sldId id="257" r:id="rId4"/>
    <p:sldId id="258" r:id="rId5"/>
    <p:sldId id="259" r:id="rId6"/>
    <p:sldId id="260" r:id="rId7"/>
    <p:sldId id="261" r:id="rId8"/>
    <p:sldId id="262" r:id="rId9"/>
  </p:sldIdLst>
  <p:sldSz cx="10691813" cy="7561263"/>
  <p:notesSz cx="9144000" cy="6858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123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457"/>
            <a:ext cx="9088042" cy="2632440"/>
          </a:xfrm>
        </p:spPr>
        <p:txBody>
          <a:bodyPr anchor="b"/>
          <a:lstStyle>
            <a:lvl1pPr algn="ctr">
              <a:defRPr sz="6615"/>
            </a:lvl1pPr>
          </a:lstStyle>
          <a:p>
            <a:r>
              <a:rPr lang="ko-KR" altLang="en-US" smtClean="0"/>
              <a:t>마스터 제목 스타일 편집</a:t>
            </a:r>
            <a:endParaRPr lang="en-US" dirty="0"/>
          </a:p>
        </p:txBody>
      </p:sp>
      <p:sp>
        <p:nvSpPr>
          <p:cNvPr id="3" name="Subtitle 2"/>
          <p:cNvSpPr>
            <a:spLocks noGrp="1"/>
          </p:cNvSpPr>
          <p:nvPr>
            <p:ph type="subTitle" idx="1"/>
          </p:nvPr>
        </p:nvSpPr>
        <p:spPr>
          <a:xfrm>
            <a:off x="1336479" y="3971414"/>
            <a:ext cx="8018859" cy="1825554"/>
          </a:xfrm>
        </p:spPr>
        <p:txBody>
          <a:bodyPr/>
          <a:lstStyle>
            <a:lvl1pPr marL="0" indent="0" algn="ctr">
              <a:buNone/>
              <a:defRPr sz="2646"/>
            </a:lvl1pPr>
            <a:lvl2pPr marL="504043" indent="0" algn="ctr">
              <a:buNone/>
              <a:defRPr sz="2204"/>
            </a:lvl2pPr>
            <a:lvl3pPr marL="1008087" indent="0" algn="ctr">
              <a:buNone/>
              <a:defRPr sz="1985"/>
            </a:lvl3pPr>
            <a:lvl4pPr marL="1512132" indent="0" algn="ctr">
              <a:buNone/>
              <a:defRPr sz="1765"/>
            </a:lvl4pPr>
            <a:lvl5pPr marL="2016175" indent="0" algn="ctr">
              <a:buNone/>
              <a:defRPr sz="1765"/>
            </a:lvl5pPr>
            <a:lvl6pPr marL="2520219" indent="0" algn="ctr">
              <a:buNone/>
              <a:defRPr sz="1765"/>
            </a:lvl6pPr>
            <a:lvl7pPr marL="3024262" indent="0" algn="ctr">
              <a:buNone/>
              <a:defRPr sz="1765"/>
            </a:lvl7pPr>
            <a:lvl8pPr marL="3528305" indent="0" algn="ctr">
              <a:buNone/>
              <a:defRPr sz="1765"/>
            </a:lvl8pPr>
            <a:lvl9pPr marL="4032349" indent="0" algn="ctr">
              <a:buNone/>
              <a:defRPr sz="1765"/>
            </a:lvl9pPr>
          </a:lstStyle>
          <a:p>
            <a:r>
              <a:rPr lang="ko-KR" altLang="en-US" smtClean="0"/>
              <a:t>클릭하여 마스터 부제목 스타일 편집</a:t>
            </a:r>
            <a:endParaRPr lang="en-US" dirty="0"/>
          </a:p>
        </p:txBody>
      </p:sp>
      <p:sp>
        <p:nvSpPr>
          <p:cNvPr id="4" name="Date Placeholder 3"/>
          <p:cNvSpPr>
            <a:spLocks noGrp="1"/>
          </p:cNvSpPr>
          <p:nvPr>
            <p:ph type="dt" sz="half" idx="10"/>
          </p:nvPr>
        </p:nvSpPr>
        <p:spPr/>
        <p:txBody>
          <a:bodyPr/>
          <a:lstStyle/>
          <a:p>
            <a:fld id="{9064BE58-1701-4674-8CA6-A112A6C0B04D}" type="datetimeFigureOut">
              <a:rPr lang="ko-KR" altLang="en-US" smtClean="0"/>
              <a:t>2018-02-21</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27CADA0E-90C3-4A8E-A967-FC3F4EDE1764}" type="slidenum">
              <a:rPr lang="ko-KR" altLang="en-US" smtClean="0"/>
              <a:t>‹#›</a:t>
            </a:fld>
            <a:endParaRPr lang="ko-KR" altLang="en-US"/>
          </a:p>
        </p:txBody>
      </p:sp>
    </p:spTree>
    <p:extLst>
      <p:ext uri="{BB962C8B-B14F-4D97-AF65-F5344CB8AC3E}">
        <p14:creationId xmlns:p14="http://schemas.microsoft.com/office/powerpoint/2010/main" val="3076630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9064BE58-1701-4674-8CA6-A112A6C0B04D}" type="datetimeFigureOut">
              <a:rPr lang="ko-KR" altLang="en-US" smtClean="0"/>
              <a:t>2018-02-21</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27CADA0E-90C3-4A8E-A967-FC3F4EDE1764}" type="slidenum">
              <a:rPr lang="ko-KR" altLang="en-US" smtClean="0"/>
              <a:t>‹#›</a:t>
            </a:fld>
            <a:endParaRPr lang="ko-KR" altLang="en-US"/>
          </a:p>
        </p:txBody>
      </p:sp>
    </p:spTree>
    <p:extLst>
      <p:ext uri="{BB962C8B-B14F-4D97-AF65-F5344CB8AC3E}">
        <p14:creationId xmlns:p14="http://schemas.microsoft.com/office/powerpoint/2010/main" val="2902276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569"/>
            <a:ext cx="2305422" cy="6407821"/>
          </a:xfrm>
        </p:spPr>
        <p:txBody>
          <a:bodyPr vert="eaVert"/>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a:xfrm>
            <a:off x="735065" y="402569"/>
            <a:ext cx="6782619" cy="6407821"/>
          </a:xfrm>
        </p:spPr>
        <p:txBody>
          <a:bodyPr vert="eaVert"/>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9064BE58-1701-4674-8CA6-A112A6C0B04D}" type="datetimeFigureOut">
              <a:rPr lang="ko-KR" altLang="en-US" smtClean="0"/>
              <a:t>2018-02-21</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27CADA0E-90C3-4A8E-A967-FC3F4EDE1764}" type="slidenum">
              <a:rPr lang="ko-KR" altLang="en-US" smtClean="0"/>
              <a:t>‹#›</a:t>
            </a:fld>
            <a:endParaRPr lang="ko-KR" altLang="en-US"/>
          </a:p>
        </p:txBody>
      </p:sp>
    </p:spTree>
    <p:extLst>
      <p:ext uri="{BB962C8B-B14F-4D97-AF65-F5344CB8AC3E}">
        <p14:creationId xmlns:p14="http://schemas.microsoft.com/office/powerpoint/2010/main" val="1882112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Content Placeholder 2"/>
          <p:cNvSpPr>
            <a:spLocks noGrp="1"/>
          </p:cNvSpPr>
          <p:nvPr>
            <p:ph idx="1"/>
          </p:nvPr>
        </p:nvSpPr>
        <p:spPr/>
        <p:txBody>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9064BE58-1701-4674-8CA6-A112A6C0B04D}" type="datetimeFigureOut">
              <a:rPr lang="ko-KR" altLang="en-US" smtClean="0"/>
              <a:t>2018-02-21</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27CADA0E-90C3-4A8E-A967-FC3F4EDE1764}" type="slidenum">
              <a:rPr lang="ko-KR" altLang="en-US" smtClean="0"/>
              <a:t>‹#›</a:t>
            </a:fld>
            <a:endParaRPr lang="ko-KR" altLang="en-US"/>
          </a:p>
        </p:txBody>
      </p:sp>
    </p:spTree>
    <p:extLst>
      <p:ext uri="{BB962C8B-B14F-4D97-AF65-F5344CB8AC3E}">
        <p14:creationId xmlns:p14="http://schemas.microsoft.com/office/powerpoint/2010/main" val="3900367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729494" y="1885069"/>
            <a:ext cx="9221690" cy="3145275"/>
          </a:xfrm>
        </p:spPr>
        <p:txBody>
          <a:bodyPr anchor="b"/>
          <a:lstStyle>
            <a:lvl1pPr>
              <a:defRPr sz="6615"/>
            </a:lvl1pPr>
          </a:lstStyle>
          <a:p>
            <a:r>
              <a:rPr lang="ko-KR" altLang="en-US" smtClean="0"/>
              <a:t>마스터 제목 스타일 편집</a:t>
            </a:r>
            <a:endParaRPr lang="en-US" dirty="0"/>
          </a:p>
        </p:txBody>
      </p:sp>
      <p:sp>
        <p:nvSpPr>
          <p:cNvPr id="3" name="Text Placeholder 2"/>
          <p:cNvSpPr>
            <a:spLocks noGrp="1"/>
          </p:cNvSpPr>
          <p:nvPr>
            <p:ph type="body" idx="1"/>
          </p:nvPr>
        </p:nvSpPr>
        <p:spPr>
          <a:xfrm>
            <a:off x="729494" y="5060097"/>
            <a:ext cx="9221690" cy="1654026"/>
          </a:xfrm>
        </p:spPr>
        <p:txBody>
          <a:bodyPr/>
          <a:lstStyle>
            <a:lvl1pPr marL="0" indent="0">
              <a:buNone/>
              <a:defRPr sz="2646">
                <a:solidFill>
                  <a:schemeClr val="tx1"/>
                </a:solidFill>
              </a:defRPr>
            </a:lvl1pPr>
            <a:lvl2pPr marL="504043" indent="0">
              <a:buNone/>
              <a:defRPr sz="2204">
                <a:solidFill>
                  <a:schemeClr val="tx1">
                    <a:tint val="75000"/>
                  </a:schemeClr>
                </a:solidFill>
              </a:defRPr>
            </a:lvl2pPr>
            <a:lvl3pPr marL="1008087" indent="0">
              <a:buNone/>
              <a:defRPr sz="1985">
                <a:solidFill>
                  <a:schemeClr val="tx1">
                    <a:tint val="75000"/>
                  </a:schemeClr>
                </a:solidFill>
              </a:defRPr>
            </a:lvl3pPr>
            <a:lvl4pPr marL="1512132" indent="0">
              <a:buNone/>
              <a:defRPr sz="1765">
                <a:solidFill>
                  <a:schemeClr val="tx1">
                    <a:tint val="75000"/>
                  </a:schemeClr>
                </a:solidFill>
              </a:defRPr>
            </a:lvl4pPr>
            <a:lvl5pPr marL="2016175" indent="0">
              <a:buNone/>
              <a:defRPr sz="1765">
                <a:solidFill>
                  <a:schemeClr val="tx1">
                    <a:tint val="75000"/>
                  </a:schemeClr>
                </a:solidFill>
              </a:defRPr>
            </a:lvl5pPr>
            <a:lvl6pPr marL="2520219" indent="0">
              <a:buNone/>
              <a:defRPr sz="1765">
                <a:solidFill>
                  <a:schemeClr val="tx1">
                    <a:tint val="75000"/>
                  </a:schemeClr>
                </a:solidFill>
              </a:defRPr>
            </a:lvl6pPr>
            <a:lvl7pPr marL="3024262" indent="0">
              <a:buNone/>
              <a:defRPr sz="1765">
                <a:solidFill>
                  <a:schemeClr val="tx1">
                    <a:tint val="75000"/>
                  </a:schemeClr>
                </a:solidFill>
              </a:defRPr>
            </a:lvl7pPr>
            <a:lvl8pPr marL="3528305" indent="0">
              <a:buNone/>
              <a:defRPr sz="1765">
                <a:solidFill>
                  <a:schemeClr val="tx1">
                    <a:tint val="75000"/>
                  </a:schemeClr>
                </a:solidFill>
              </a:defRPr>
            </a:lvl8pPr>
            <a:lvl9pPr marL="4032349" indent="0">
              <a:buNone/>
              <a:defRPr sz="1765">
                <a:solidFill>
                  <a:schemeClr val="tx1">
                    <a:tint val="75000"/>
                  </a:schemeClr>
                </a:solidFill>
              </a:defRPr>
            </a:lvl9pPr>
          </a:lstStyle>
          <a:p>
            <a:pPr lvl="0"/>
            <a:r>
              <a:rPr lang="ko-KR" altLang="en-US" smtClean="0"/>
              <a:t>마스터 텍스트 스타일 편집</a:t>
            </a:r>
          </a:p>
        </p:txBody>
      </p:sp>
      <p:sp>
        <p:nvSpPr>
          <p:cNvPr id="4" name="Date Placeholder 3"/>
          <p:cNvSpPr>
            <a:spLocks noGrp="1"/>
          </p:cNvSpPr>
          <p:nvPr>
            <p:ph type="dt" sz="half" idx="10"/>
          </p:nvPr>
        </p:nvSpPr>
        <p:spPr/>
        <p:txBody>
          <a:bodyPr/>
          <a:lstStyle/>
          <a:p>
            <a:fld id="{9064BE58-1701-4674-8CA6-A112A6C0B04D}" type="datetimeFigureOut">
              <a:rPr lang="ko-KR" altLang="en-US" smtClean="0"/>
              <a:t>2018-02-21</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27CADA0E-90C3-4A8E-A967-FC3F4EDE1764}" type="slidenum">
              <a:rPr lang="ko-KR" altLang="en-US" smtClean="0"/>
              <a:t>‹#›</a:t>
            </a:fld>
            <a:endParaRPr lang="ko-KR" altLang="en-US"/>
          </a:p>
        </p:txBody>
      </p:sp>
    </p:spTree>
    <p:extLst>
      <p:ext uri="{BB962C8B-B14F-4D97-AF65-F5344CB8AC3E}">
        <p14:creationId xmlns:p14="http://schemas.microsoft.com/office/powerpoint/2010/main" val="3466293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Content Placeholder 2"/>
          <p:cNvSpPr>
            <a:spLocks noGrp="1"/>
          </p:cNvSpPr>
          <p:nvPr>
            <p:ph sz="half" idx="1"/>
          </p:nvPr>
        </p:nvSpPr>
        <p:spPr>
          <a:xfrm>
            <a:off x="735064" y="2012836"/>
            <a:ext cx="4544021" cy="4797552"/>
          </a:xfrm>
        </p:spPr>
        <p:txBody>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Content Placeholder 3"/>
          <p:cNvSpPr>
            <a:spLocks noGrp="1"/>
          </p:cNvSpPr>
          <p:nvPr>
            <p:ph sz="half" idx="2"/>
          </p:nvPr>
        </p:nvSpPr>
        <p:spPr>
          <a:xfrm>
            <a:off x="5412733" y="2012836"/>
            <a:ext cx="4544021" cy="4797552"/>
          </a:xfrm>
        </p:spPr>
        <p:txBody>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Date Placeholder 4"/>
          <p:cNvSpPr>
            <a:spLocks noGrp="1"/>
          </p:cNvSpPr>
          <p:nvPr>
            <p:ph type="dt" sz="half" idx="10"/>
          </p:nvPr>
        </p:nvSpPr>
        <p:spPr/>
        <p:txBody>
          <a:bodyPr/>
          <a:lstStyle/>
          <a:p>
            <a:fld id="{9064BE58-1701-4674-8CA6-A112A6C0B04D}" type="datetimeFigureOut">
              <a:rPr lang="ko-KR" altLang="en-US" smtClean="0"/>
              <a:t>2018-02-21</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27CADA0E-90C3-4A8E-A967-FC3F4EDE1764}" type="slidenum">
              <a:rPr lang="ko-KR" altLang="en-US" smtClean="0"/>
              <a:t>‹#›</a:t>
            </a:fld>
            <a:endParaRPr lang="ko-KR" altLang="en-US"/>
          </a:p>
        </p:txBody>
      </p:sp>
    </p:spTree>
    <p:extLst>
      <p:ext uri="{BB962C8B-B14F-4D97-AF65-F5344CB8AC3E}">
        <p14:creationId xmlns:p14="http://schemas.microsoft.com/office/powerpoint/2010/main" val="1976996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736455" y="402569"/>
            <a:ext cx="9221690" cy="1461495"/>
          </a:xfrm>
        </p:spPr>
        <p:txBody>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736458" y="1853562"/>
            <a:ext cx="4523137" cy="908401"/>
          </a:xfrm>
        </p:spPr>
        <p:txBody>
          <a:bodyPr anchor="b"/>
          <a:lstStyle>
            <a:lvl1pPr marL="0" indent="0">
              <a:buNone/>
              <a:defRPr sz="2646" b="1"/>
            </a:lvl1pPr>
            <a:lvl2pPr marL="504043" indent="0">
              <a:buNone/>
              <a:defRPr sz="2204" b="1"/>
            </a:lvl2pPr>
            <a:lvl3pPr marL="1008087" indent="0">
              <a:buNone/>
              <a:defRPr sz="1985" b="1"/>
            </a:lvl3pPr>
            <a:lvl4pPr marL="1512132" indent="0">
              <a:buNone/>
              <a:defRPr sz="1765" b="1"/>
            </a:lvl4pPr>
            <a:lvl5pPr marL="2016175" indent="0">
              <a:buNone/>
              <a:defRPr sz="1765" b="1"/>
            </a:lvl5pPr>
            <a:lvl6pPr marL="2520219" indent="0">
              <a:buNone/>
              <a:defRPr sz="1765" b="1"/>
            </a:lvl6pPr>
            <a:lvl7pPr marL="3024262" indent="0">
              <a:buNone/>
              <a:defRPr sz="1765" b="1"/>
            </a:lvl7pPr>
            <a:lvl8pPr marL="3528305" indent="0">
              <a:buNone/>
              <a:defRPr sz="1765" b="1"/>
            </a:lvl8pPr>
            <a:lvl9pPr marL="4032349" indent="0">
              <a:buNone/>
              <a:defRPr sz="1765" b="1"/>
            </a:lvl9pPr>
          </a:lstStyle>
          <a:p>
            <a:pPr lvl="0"/>
            <a:r>
              <a:rPr lang="ko-KR" altLang="en-US" smtClean="0"/>
              <a:t>마스터 텍스트 스타일 편집</a:t>
            </a:r>
          </a:p>
        </p:txBody>
      </p:sp>
      <p:sp>
        <p:nvSpPr>
          <p:cNvPr id="4" name="Content Placeholder 3"/>
          <p:cNvSpPr>
            <a:spLocks noGrp="1"/>
          </p:cNvSpPr>
          <p:nvPr>
            <p:ph sz="half" idx="2"/>
          </p:nvPr>
        </p:nvSpPr>
        <p:spPr>
          <a:xfrm>
            <a:off x="736458" y="2761963"/>
            <a:ext cx="4523137" cy="4062429"/>
          </a:xfrm>
        </p:spPr>
        <p:txBody>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Text Placeholder 4"/>
          <p:cNvSpPr>
            <a:spLocks noGrp="1"/>
          </p:cNvSpPr>
          <p:nvPr>
            <p:ph type="body" sz="quarter" idx="3"/>
          </p:nvPr>
        </p:nvSpPr>
        <p:spPr>
          <a:xfrm>
            <a:off x="5412731" y="1853562"/>
            <a:ext cx="4545414" cy="908401"/>
          </a:xfrm>
        </p:spPr>
        <p:txBody>
          <a:bodyPr anchor="b"/>
          <a:lstStyle>
            <a:lvl1pPr marL="0" indent="0">
              <a:buNone/>
              <a:defRPr sz="2646" b="1"/>
            </a:lvl1pPr>
            <a:lvl2pPr marL="504043" indent="0">
              <a:buNone/>
              <a:defRPr sz="2204" b="1"/>
            </a:lvl2pPr>
            <a:lvl3pPr marL="1008087" indent="0">
              <a:buNone/>
              <a:defRPr sz="1985" b="1"/>
            </a:lvl3pPr>
            <a:lvl4pPr marL="1512132" indent="0">
              <a:buNone/>
              <a:defRPr sz="1765" b="1"/>
            </a:lvl4pPr>
            <a:lvl5pPr marL="2016175" indent="0">
              <a:buNone/>
              <a:defRPr sz="1765" b="1"/>
            </a:lvl5pPr>
            <a:lvl6pPr marL="2520219" indent="0">
              <a:buNone/>
              <a:defRPr sz="1765" b="1"/>
            </a:lvl6pPr>
            <a:lvl7pPr marL="3024262" indent="0">
              <a:buNone/>
              <a:defRPr sz="1765" b="1"/>
            </a:lvl7pPr>
            <a:lvl8pPr marL="3528305" indent="0">
              <a:buNone/>
              <a:defRPr sz="1765" b="1"/>
            </a:lvl8pPr>
            <a:lvl9pPr marL="4032349" indent="0">
              <a:buNone/>
              <a:defRPr sz="1765" b="1"/>
            </a:lvl9pPr>
          </a:lstStyle>
          <a:p>
            <a:pPr lvl="0"/>
            <a:r>
              <a:rPr lang="ko-KR" altLang="en-US" smtClean="0"/>
              <a:t>마스터 텍스트 스타일 편집</a:t>
            </a:r>
          </a:p>
        </p:txBody>
      </p:sp>
      <p:sp>
        <p:nvSpPr>
          <p:cNvPr id="6" name="Content Placeholder 5"/>
          <p:cNvSpPr>
            <a:spLocks noGrp="1"/>
          </p:cNvSpPr>
          <p:nvPr>
            <p:ph sz="quarter" idx="4"/>
          </p:nvPr>
        </p:nvSpPr>
        <p:spPr>
          <a:xfrm>
            <a:off x="5412731" y="2761963"/>
            <a:ext cx="4545414" cy="4062429"/>
          </a:xfrm>
        </p:spPr>
        <p:txBody>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7" name="Date Placeholder 6"/>
          <p:cNvSpPr>
            <a:spLocks noGrp="1"/>
          </p:cNvSpPr>
          <p:nvPr>
            <p:ph type="dt" sz="half" idx="10"/>
          </p:nvPr>
        </p:nvSpPr>
        <p:spPr/>
        <p:txBody>
          <a:bodyPr/>
          <a:lstStyle/>
          <a:p>
            <a:fld id="{9064BE58-1701-4674-8CA6-A112A6C0B04D}" type="datetimeFigureOut">
              <a:rPr lang="ko-KR" altLang="en-US" smtClean="0"/>
              <a:t>2018-02-21</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27CADA0E-90C3-4A8E-A967-FC3F4EDE1764}" type="slidenum">
              <a:rPr lang="ko-KR" altLang="en-US" smtClean="0"/>
              <a:t>‹#›</a:t>
            </a:fld>
            <a:endParaRPr lang="ko-KR" altLang="en-US"/>
          </a:p>
        </p:txBody>
      </p:sp>
    </p:spTree>
    <p:extLst>
      <p:ext uri="{BB962C8B-B14F-4D97-AF65-F5344CB8AC3E}">
        <p14:creationId xmlns:p14="http://schemas.microsoft.com/office/powerpoint/2010/main" val="1979498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Date Placeholder 2"/>
          <p:cNvSpPr>
            <a:spLocks noGrp="1"/>
          </p:cNvSpPr>
          <p:nvPr>
            <p:ph type="dt" sz="half" idx="10"/>
          </p:nvPr>
        </p:nvSpPr>
        <p:spPr/>
        <p:txBody>
          <a:bodyPr/>
          <a:lstStyle/>
          <a:p>
            <a:fld id="{9064BE58-1701-4674-8CA6-A112A6C0B04D}" type="datetimeFigureOut">
              <a:rPr lang="ko-KR" altLang="en-US" smtClean="0"/>
              <a:t>2018-02-21</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27CADA0E-90C3-4A8E-A967-FC3F4EDE1764}" type="slidenum">
              <a:rPr lang="ko-KR" altLang="en-US" smtClean="0"/>
              <a:t>‹#›</a:t>
            </a:fld>
            <a:endParaRPr lang="ko-KR" altLang="en-US"/>
          </a:p>
        </p:txBody>
      </p:sp>
    </p:spTree>
    <p:extLst>
      <p:ext uri="{BB962C8B-B14F-4D97-AF65-F5344CB8AC3E}">
        <p14:creationId xmlns:p14="http://schemas.microsoft.com/office/powerpoint/2010/main" val="3232259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64BE58-1701-4674-8CA6-A112A6C0B04D}" type="datetimeFigureOut">
              <a:rPr lang="ko-KR" altLang="en-US" smtClean="0"/>
              <a:t>2018-02-21</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27CADA0E-90C3-4A8E-A967-FC3F4EDE1764}" type="slidenum">
              <a:rPr lang="ko-KR" altLang="en-US" smtClean="0"/>
              <a:t>‹#›</a:t>
            </a:fld>
            <a:endParaRPr lang="ko-KR" altLang="en-US"/>
          </a:p>
        </p:txBody>
      </p:sp>
    </p:spTree>
    <p:extLst>
      <p:ext uri="{BB962C8B-B14F-4D97-AF65-F5344CB8AC3E}">
        <p14:creationId xmlns:p14="http://schemas.microsoft.com/office/powerpoint/2010/main" val="41514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736455" y="504086"/>
            <a:ext cx="3448388" cy="1764295"/>
          </a:xfrm>
        </p:spPr>
        <p:txBody>
          <a:bodyPr anchor="b"/>
          <a:lstStyle>
            <a:lvl1pPr>
              <a:defRPr sz="3528"/>
            </a:lvl1pPr>
          </a:lstStyle>
          <a:p>
            <a:r>
              <a:rPr lang="ko-KR" altLang="en-US" smtClean="0"/>
              <a:t>마스터 제목 스타일 편집</a:t>
            </a:r>
            <a:endParaRPr lang="en-US" dirty="0"/>
          </a:p>
        </p:txBody>
      </p:sp>
      <p:sp>
        <p:nvSpPr>
          <p:cNvPr id="3" name="Content Placeholder 2"/>
          <p:cNvSpPr>
            <a:spLocks noGrp="1"/>
          </p:cNvSpPr>
          <p:nvPr>
            <p:ph idx="1"/>
          </p:nvPr>
        </p:nvSpPr>
        <p:spPr>
          <a:xfrm>
            <a:off x="4545414" y="1088683"/>
            <a:ext cx="5412730" cy="5373398"/>
          </a:xfrm>
        </p:spPr>
        <p:txBody>
          <a:bodyPr/>
          <a:lstStyle>
            <a:lvl1pPr>
              <a:defRPr sz="3528"/>
            </a:lvl1pPr>
            <a:lvl2pPr>
              <a:defRPr sz="3087"/>
            </a:lvl2pPr>
            <a:lvl3pPr>
              <a:defRPr sz="2646"/>
            </a:lvl3pPr>
            <a:lvl4pPr>
              <a:defRPr sz="2204"/>
            </a:lvl4pPr>
            <a:lvl5pPr>
              <a:defRPr sz="2204"/>
            </a:lvl5pPr>
            <a:lvl6pPr>
              <a:defRPr sz="2204"/>
            </a:lvl6pPr>
            <a:lvl7pPr>
              <a:defRPr sz="2204"/>
            </a:lvl7pPr>
            <a:lvl8pPr>
              <a:defRPr sz="2204"/>
            </a:lvl8pPr>
            <a:lvl9pPr>
              <a:defRPr sz="2204"/>
            </a:lvl9p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Text Placeholder 3"/>
          <p:cNvSpPr>
            <a:spLocks noGrp="1"/>
          </p:cNvSpPr>
          <p:nvPr>
            <p:ph type="body" sz="half" idx="2"/>
          </p:nvPr>
        </p:nvSpPr>
        <p:spPr>
          <a:xfrm>
            <a:off x="736455" y="2268381"/>
            <a:ext cx="3448388" cy="4202453"/>
          </a:xfrm>
        </p:spPr>
        <p:txBody>
          <a:bodyPr/>
          <a:lstStyle>
            <a:lvl1pPr marL="0" indent="0">
              <a:buNone/>
              <a:defRPr sz="1765"/>
            </a:lvl1pPr>
            <a:lvl2pPr marL="504043" indent="0">
              <a:buNone/>
              <a:defRPr sz="1544"/>
            </a:lvl2pPr>
            <a:lvl3pPr marL="1008087" indent="0">
              <a:buNone/>
              <a:defRPr sz="1324"/>
            </a:lvl3pPr>
            <a:lvl4pPr marL="1512132" indent="0">
              <a:buNone/>
              <a:defRPr sz="1103"/>
            </a:lvl4pPr>
            <a:lvl5pPr marL="2016175" indent="0">
              <a:buNone/>
              <a:defRPr sz="1103"/>
            </a:lvl5pPr>
            <a:lvl6pPr marL="2520219" indent="0">
              <a:buNone/>
              <a:defRPr sz="1103"/>
            </a:lvl6pPr>
            <a:lvl7pPr marL="3024262" indent="0">
              <a:buNone/>
              <a:defRPr sz="1103"/>
            </a:lvl7pPr>
            <a:lvl8pPr marL="3528305" indent="0">
              <a:buNone/>
              <a:defRPr sz="1103"/>
            </a:lvl8pPr>
            <a:lvl9pPr marL="4032349" indent="0">
              <a:buNone/>
              <a:defRPr sz="1103"/>
            </a:lvl9pPr>
          </a:lstStyle>
          <a:p>
            <a:pPr lvl="0"/>
            <a:r>
              <a:rPr lang="ko-KR" altLang="en-US" smtClean="0"/>
              <a:t>마스터 텍스트 스타일 편집</a:t>
            </a:r>
          </a:p>
        </p:txBody>
      </p:sp>
      <p:sp>
        <p:nvSpPr>
          <p:cNvPr id="5" name="Date Placeholder 4"/>
          <p:cNvSpPr>
            <a:spLocks noGrp="1"/>
          </p:cNvSpPr>
          <p:nvPr>
            <p:ph type="dt" sz="half" idx="10"/>
          </p:nvPr>
        </p:nvSpPr>
        <p:spPr/>
        <p:txBody>
          <a:bodyPr/>
          <a:lstStyle/>
          <a:p>
            <a:fld id="{9064BE58-1701-4674-8CA6-A112A6C0B04D}" type="datetimeFigureOut">
              <a:rPr lang="ko-KR" altLang="en-US" smtClean="0"/>
              <a:t>2018-02-21</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27CADA0E-90C3-4A8E-A967-FC3F4EDE1764}" type="slidenum">
              <a:rPr lang="ko-KR" altLang="en-US" smtClean="0"/>
              <a:t>‹#›</a:t>
            </a:fld>
            <a:endParaRPr lang="ko-KR" altLang="en-US"/>
          </a:p>
        </p:txBody>
      </p:sp>
    </p:spTree>
    <p:extLst>
      <p:ext uri="{BB962C8B-B14F-4D97-AF65-F5344CB8AC3E}">
        <p14:creationId xmlns:p14="http://schemas.microsoft.com/office/powerpoint/2010/main" val="758769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736455" y="504086"/>
            <a:ext cx="3448388" cy="1764295"/>
          </a:xfrm>
        </p:spPr>
        <p:txBody>
          <a:bodyPr anchor="b"/>
          <a:lstStyle>
            <a:lvl1pPr>
              <a:defRPr sz="3528"/>
            </a:lvl1pPr>
          </a:lstStyle>
          <a:p>
            <a:r>
              <a:rPr lang="ko-KR" altLang="en-US" smtClean="0"/>
              <a:t>마스터 제목 스타일 편집</a:t>
            </a:r>
            <a:endParaRPr lang="en-US" dirty="0"/>
          </a:p>
        </p:txBody>
      </p:sp>
      <p:sp>
        <p:nvSpPr>
          <p:cNvPr id="3" name="Picture Placeholder 2"/>
          <p:cNvSpPr>
            <a:spLocks noGrp="1" noChangeAspect="1"/>
          </p:cNvSpPr>
          <p:nvPr>
            <p:ph type="pic" idx="1"/>
          </p:nvPr>
        </p:nvSpPr>
        <p:spPr>
          <a:xfrm>
            <a:off x="4545414" y="1088683"/>
            <a:ext cx="5412730" cy="5373398"/>
          </a:xfrm>
        </p:spPr>
        <p:txBody>
          <a:bodyPr anchor="t"/>
          <a:lstStyle>
            <a:lvl1pPr marL="0" indent="0">
              <a:buNone/>
              <a:defRPr sz="3528"/>
            </a:lvl1pPr>
            <a:lvl2pPr marL="504043" indent="0">
              <a:buNone/>
              <a:defRPr sz="3087"/>
            </a:lvl2pPr>
            <a:lvl3pPr marL="1008087" indent="0">
              <a:buNone/>
              <a:defRPr sz="2646"/>
            </a:lvl3pPr>
            <a:lvl4pPr marL="1512132" indent="0">
              <a:buNone/>
              <a:defRPr sz="2204"/>
            </a:lvl4pPr>
            <a:lvl5pPr marL="2016175" indent="0">
              <a:buNone/>
              <a:defRPr sz="2204"/>
            </a:lvl5pPr>
            <a:lvl6pPr marL="2520219" indent="0">
              <a:buNone/>
              <a:defRPr sz="2204"/>
            </a:lvl6pPr>
            <a:lvl7pPr marL="3024262" indent="0">
              <a:buNone/>
              <a:defRPr sz="2204"/>
            </a:lvl7pPr>
            <a:lvl8pPr marL="3528305" indent="0">
              <a:buNone/>
              <a:defRPr sz="2204"/>
            </a:lvl8pPr>
            <a:lvl9pPr marL="4032349" indent="0">
              <a:buNone/>
              <a:defRPr sz="2204"/>
            </a:lvl9pPr>
          </a:lstStyle>
          <a:p>
            <a:r>
              <a:rPr lang="ko-KR" altLang="en-US" smtClean="0"/>
              <a:t>그림을 추가하려면 아이콘을 클릭하십시오</a:t>
            </a:r>
            <a:endParaRPr lang="en-US" dirty="0"/>
          </a:p>
        </p:txBody>
      </p:sp>
      <p:sp>
        <p:nvSpPr>
          <p:cNvPr id="4" name="Text Placeholder 3"/>
          <p:cNvSpPr>
            <a:spLocks noGrp="1"/>
          </p:cNvSpPr>
          <p:nvPr>
            <p:ph type="body" sz="half" idx="2"/>
          </p:nvPr>
        </p:nvSpPr>
        <p:spPr>
          <a:xfrm>
            <a:off x="736455" y="2268381"/>
            <a:ext cx="3448388" cy="4202453"/>
          </a:xfrm>
        </p:spPr>
        <p:txBody>
          <a:bodyPr/>
          <a:lstStyle>
            <a:lvl1pPr marL="0" indent="0">
              <a:buNone/>
              <a:defRPr sz="1765"/>
            </a:lvl1pPr>
            <a:lvl2pPr marL="504043" indent="0">
              <a:buNone/>
              <a:defRPr sz="1544"/>
            </a:lvl2pPr>
            <a:lvl3pPr marL="1008087" indent="0">
              <a:buNone/>
              <a:defRPr sz="1324"/>
            </a:lvl3pPr>
            <a:lvl4pPr marL="1512132" indent="0">
              <a:buNone/>
              <a:defRPr sz="1103"/>
            </a:lvl4pPr>
            <a:lvl5pPr marL="2016175" indent="0">
              <a:buNone/>
              <a:defRPr sz="1103"/>
            </a:lvl5pPr>
            <a:lvl6pPr marL="2520219" indent="0">
              <a:buNone/>
              <a:defRPr sz="1103"/>
            </a:lvl6pPr>
            <a:lvl7pPr marL="3024262" indent="0">
              <a:buNone/>
              <a:defRPr sz="1103"/>
            </a:lvl7pPr>
            <a:lvl8pPr marL="3528305" indent="0">
              <a:buNone/>
              <a:defRPr sz="1103"/>
            </a:lvl8pPr>
            <a:lvl9pPr marL="4032349" indent="0">
              <a:buNone/>
              <a:defRPr sz="1103"/>
            </a:lvl9pPr>
          </a:lstStyle>
          <a:p>
            <a:pPr lvl="0"/>
            <a:r>
              <a:rPr lang="ko-KR" altLang="en-US" smtClean="0"/>
              <a:t>마스터 텍스트 스타일 편집</a:t>
            </a:r>
          </a:p>
        </p:txBody>
      </p:sp>
      <p:sp>
        <p:nvSpPr>
          <p:cNvPr id="5" name="Date Placeholder 4"/>
          <p:cNvSpPr>
            <a:spLocks noGrp="1"/>
          </p:cNvSpPr>
          <p:nvPr>
            <p:ph type="dt" sz="half" idx="10"/>
          </p:nvPr>
        </p:nvSpPr>
        <p:spPr/>
        <p:txBody>
          <a:bodyPr/>
          <a:lstStyle/>
          <a:p>
            <a:fld id="{9064BE58-1701-4674-8CA6-A112A6C0B04D}" type="datetimeFigureOut">
              <a:rPr lang="ko-KR" altLang="en-US" smtClean="0"/>
              <a:t>2018-02-21</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27CADA0E-90C3-4A8E-A967-FC3F4EDE1764}" type="slidenum">
              <a:rPr lang="ko-KR" altLang="en-US" smtClean="0"/>
              <a:t>‹#›</a:t>
            </a:fld>
            <a:endParaRPr lang="ko-KR" altLang="en-US"/>
          </a:p>
        </p:txBody>
      </p:sp>
    </p:spTree>
    <p:extLst>
      <p:ext uri="{BB962C8B-B14F-4D97-AF65-F5344CB8AC3E}">
        <p14:creationId xmlns:p14="http://schemas.microsoft.com/office/powerpoint/2010/main" val="1255947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569"/>
            <a:ext cx="9221690" cy="1461495"/>
          </a:xfrm>
          <a:prstGeom prst="rect">
            <a:avLst/>
          </a:prstGeom>
        </p:spPr>
        <p:txBody>
          <a:bodyPr vert="horz" lIns="91440" tIns="45720" rIns="91440" bIns="45720" rtlCol="0" anchor="ctr">
            <a:normAutofit/>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735062" y="2012836"/>
            <a:ext cx="9221690" cy="4797552"/>
          </a:xfrm>
          <a:prstGeom prst="rect">
            <a:avLst/>
          </a:prstGeom>
        </p:spPr>
        <p:txBody>
          <a:bodyPr vert="horz" lIns="91440" tIns="45720" rIns="91440" bIns="45720" rtlCol="0">
            <a:normAutofit/>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2"/>
          </p:nvPr>
        </p:nvSpPr>
        <p:spPr>
          <a:xfrm>
            <a:off x="735062" y="7008172"/>
            <a:ext cx="2405658" cy="402567"/>
          </a:xfrm>
          <a:prstGeom prst="rect">
            <a:avLst/>
          </a:prstGeom>
        </p:spPr>
        <p:txBody>
          <a:bodyPr vert="horz" lIns="91440" tIns="45720" rIns="91440" bIns="45720" rtlCol="0" anchor="ctr"/>
          <a:lstStyle>
            <a:lvl1pPr algn="l">
              <a:defRPr sz="1324">
                <a:solidFill>
                  <a:schemeClr val="tx1">
                    <a:tint val="75000"/>
                  </a:schemeClr>
                </a:solidFill>
              </a:defRPr>
            </a:lvl1pPr>
          </a:lstStyle>
          <a:p>
            <a:fld id="{9064BE58-1701-4674-8CA6-A112A6C0B04D}" type="datetimeFigureOut">
              <a:rPr lang="ko-KR" altLang="en-US" smtClean="0"/>
              <a:t>2018-02-21</a:t>
            </a:fld>
            <a:endParaRPr lang="ko-KR" altLang="en-US"/>
          </a:p>
        </p:txBody>
      </p:sp>
      <p:sp>
        <p:nvSpPr>
          <p:cNvPr id="5" name="Footer Placeholder 4"/>
          <p:cNvSpPr>
            <a:spLocks noGrp="1"/>
          </p:cNvSpPr>
          <p:nvPr>
            <p:ph type="ftr" sz="quarter" idx="3"/>
          </p:nvPr>
        </p:nvSpPr>
        <p:spPr>
          <a:xfrm>
            <a:off x="3541665" y="7008172"/>
            <a:ext cx="3608487" cy="402567"/>
          </a:xfrm>
          <a:prstGeom prst="rect">
            <a:avLst/>
          </a:prstGeom>
        </p:spPr>
        <p:txBody>
          <a:bodyPr vert="horz" lIns="91440" tIns="45720" rIns="91440" bIns="45720" rtlCol="0" anchor="ctr"/>
          <a:lstStyle>
            <a:lvl1pPr algn="ctr">
              <a:defRPr sz="1324">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7551093" y="7008172"/>
            <a:ext cx="2405658" cy="402567"/>
          </a:xfrm>
          <a:prstGeom prst="rect">
            <a:avLst/>
          </a:prstGeom>
        </p:spPr>
        <p:txBody>
          <a:bodyPr vert="horz" lIns="91440" tIns="45720" rIns="91440" bIns="45720" rtlCol="0" anchor="ctr"/>
          <a:lstStyle>
            <a:lvl1pPr algn="r">
              <a:defRPr sz="1324">
                <a:solidFill>
                  <a:schemeClr val="tx1">
                    <a:tint val="75000"/>
                  </a:schemeClr>
                </a:solidFill>
              </a:defRPr>
            </a:lvl1pPr>
          </a:lstStyle>
          <a:p>
            <a:fld id="{27CADA0E-90C3-4A8E-A967-FC3F4EDE1764}" type="slidenum">
              <a:rPr lang="ko-KR" altLang="en-US" smtClean="0"/>
              <a:t>‹#›</a:t>
            </a:fld>
            <a:endParaRPr lang="ko-KR" altLang="en-US"/>
          </a:p>
        </p:txBody>
      </p:sp>
    </p:spTree>
    <p:extLst>
      <p:ext uri="{BB962C8B-B14F-4D97-AF65-F5344CB8AC3E}">
        <p14:creationId xmlns:p14="http://schemas.microsoft.com/office/powerpoint/2010/main" val="35205184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8087" rtl="0" eaLnBrk="1" latinLnBrk="1" hangingPunct="1">
        <a:lnSpc>
          <a:spcPct val="90000"/>
        </a:lnSpc>
        <a:spcBef>
          <a:spcPct val="0"/>
        </a:spcBef>
        <a:buNone/>
        <a:defRPr sz="4851" kern="1200">
          <a:solidFill>
            <a:schemeClr val="tx1"/>
          </a:solidFill>
          <a:latin typeface="+mj-lt"/>
          <a:ea typeface="+mj-ea"/>
          <a:cs typeface="+mj-cs"/>
        </a:defRPr>
      </a:lvl1pPr>
    </p:titleStyle>
    <p:bodyStyle>
      <a:lvl1pPr marL="252021" indent="-252021" algn="l" defTabSz="1008087" rtl="0" eaLnBrk="1" latinLnBrk="1" hangingPunct="1">
        <a:lnSpc>
          <a:spcPct val="90000"/>
        </a:lnSpc>
        <a:spcBef>
          <a:spcPts val="1103"/>
        </a:spcBef>
        <a:buFont typeface="Arial" panose="020B0604020202020204" pitchFamily="34" charset="0"/>
        <a:buChar char="•"/>
        <a:defRPr sz="3087" kern="1200">
          <a:solidFill>
            <a:schemeClr val="tx1"/>
          </a:solidFill>
          <a:latin typeface="+mn-lt"/>
          <a:ea typeface="+mn-ea"/>
          <a:cs typeface="+mn-cs"/>
        </a:defRPr>
      </a:lvl1pPr>
      <a:lvl2pPr marL="756066" indent="-252021" algn="l" defTabSz="1008087" rtl="0" eaLnBrk="1" latinLnBrk="1"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60110" indent="-252021" algn="l" defTabSz="1008087" rtl="0" eaLnBrk="1" latinLnBrk="1" hangingPunct="1">
        <a:lnSpc>
          <a:spcPct val="90000"/>
        </a:lnSpc>
        <a:spcBef>
          <a:spcPts val="551"/>
        </a:spcBef>
        <a:buFont typeface="Arial" panose="020B0604020202020204" pitchFamily="34" charset="0"/>
        <a:buChar char="•"/>
        <a:defRPr sz="2204" kern="1200">
          <a:solidFill>
            <a:schemeClr val="tx1"/>
          </a:solidFill>
          <a:latin typeface="+mn-lt"/>
          <a:ea typeface="+mn-ea"/>
          <a:cs typeface="+mn-cs"/>
        </a:defRPr>
      </a:lvl3pPr>
      <a:lvl4pPr marL="1764153" indent="-252021" algn="l" defTabSz="1008087" rtl="0" eaLnBrk="1" latinLnBrk="1"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4pPr>
      <a:lvl5pPr marL="2268196" indent="-252021" algn="l" defTabSz="1008087" rtl="0" eaLnBrk="1" latinLnBrk="1"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5pPr>
      <a:lvl6pPr marL="2772240" indent="-252021" algn="l" defTabSz="1008087" rtl="0" eaLnBrk="1" latinLnBrk="1"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6pPr>
      <a:lvl7pPr marL="3276285" indent="-252021" algn="l" defTabSz="1008087" rtl="0" eaLnBrk="1" latinLnBrk="1"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7pPr>
      <a:lvl8pPr marL="3780329" indent="-252021" algn="l" defTabSz="1008087" rtl="0" eaLnBrk="1" latinLnBrk="1"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8pPr>
      <a:lvl9pPr marL="4284372" indent="-252021" algn="l" defTabSz="1008087" rtl="0" eaLnBrk="1" latinLnBrk="1"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9pPr>
    </p:bodyStyle>
    <p:otherStyle>
      <a:defPPr>
        <a:defRPr lang="en-US"/>
      </a:defPPr>
      <a:lvl1pPr marL="0" algn="l" defTabSz="1008087" rtl="0" eaLnBrk="1" latinLnBrk="1" hangingPunct="1">
        <a:defRPr sz="1985" kern="1200">
          <a:solidFill>
            <a:schemeClr val="tx1"/>
          </a:solidFill>
          <a:latin typeface="+mn-lt"/>
          <a:ea typeface="+mn-ea"/>
          <a:cs typeface="+mn-cs"/>
        </a:defRPr>
      </a:lvl1pPr>
      <a:lvl2pPr marL="504043" algn="l" defTabSz="1008087" rtl="0" eaLnBrk="1" latinLnBrk="1" hangingPunct="1">
        <a:defRPr sz="1985" kern="1200">
          <a:solidFill>
            <a:schemeClr val="tx1"/>
          </a:solidFill>
          <a:latin typeface="+mn-lt"/>
          <a:ea typeface="+mn-ea"/>
          <a:cs typeface="+mn-cs"/>
        </a:defRPr>
      </a:lvl2pPr>
      <a:lvl3pPr marL="1008087" algn="l" defTabSz="1008087" rtl="0" eaLnBrk="1" latinLnBrk="1" hangingPunct="1">
        <a:defRPr sz="1985" kern="1200">
          <a:solidFill>
            <a:schemeClr val="tx1"/>
          </a:solidFill>
          <a:latin typeface="+mn-lt"/>
          <a:ea typeface="+mn-ea"/>
          <a:cs typeface="+mn-cs"/>
        </a:defRPr>
      </a:lvl3pPr>
      <a:lvl4pPr marL="1512132" algn="l" defTabSz="1008087" rtl="0" eaLnBrk="1" latinLnBrk="1" hangingPunct="1">
        <a:defRPr sz="1985" kern="1200">
          <a:solidFill>
            <a:schemeClr val="tx1"/>
          </a:solidFill>
          <a:latin typeface="+mn-lt"/>
          <a:ea typeface="+mn-ea"/>
          <a:cs typeface="+mn-cs"/>
        </a:defRPr>
      </a:lvl4pPr>
      <a:lvl5pPr marL="2016175" algn="l" defTabSz="1008087" rtl="0" eaLnBrk="1" latinLnBrk="1" hangingPunct="1">
        <a:defRPr sz="1985" kern="1200">
          <a:solidFill>
            <a:schemeClr val="tx1"/>
          </a:solidFill>
          <a:latin typeface="+mn-lt"/>
          <a:ea typeface="+mn-ea"/>
          <a:cs typeface="+mn-cs"/>
        </a:defRPr>
      </a:lvl5pPr>
      <a:lvl6pPr marL="2520219" algn="l" defTabSz="1008087" rtl="0" eaLnBrk="1" latinLnBrk="1" hangingPunct="1">
        <a:defRPr sz="1985" kern="1200">
          <a:solidFill>
            <a:schemeClr val="tx1"/>
          </a:solidFill>
          <a:latin typeface="+mn-lt"/>
          <a:ea typeface="+mn-ea"/>
          <a:cs typeface="+mn-cs"/>
        </a:defRPr>
      </a:lvl6pPr>
      <a:lvl7pPr marL="3024262" algn="l" defTabSz="1008087" rtl="0" eaLnBrk="1" latinLnBrk="1" hangingPunct="1">
        <a:defRPr sz="1985" kern="1200">
          <a:solidFill>
            <a:schemeClr val="tx1"/>
          </a:solidFill>
          <a:latin typeface="+mn-lt"/>
          <a:ea typeface="+mn-ea"/>
          <a:cs typeface="+mn-cs"/>
        </a:defRPr>
      </a:lvl7pPr>
      <a:lvl8pPr marL="3528305" algn="l" defTabSz="1008087" rtl="0" eaLnBrk="1" latinLnBrk="1" hangingPunct="1">
        <a:defRPr sz="1985" kern="1200">
          <a:solidFill>
            <a:schemeClr val="tx1"/>
          </a:solidFill>
          <a:latin typeface="+mn-lt"/>
          <a:ea typeface="+mn-ea"/>
          <a:cs typeface="+mn-cs"/>
        </a:defRPr>
      </a:lvl8pPr>
      <a:lvl9pPr marL="4032349" algn="l" defTabSz="1008087" rtl="0" eaLnBrk="1" latinLnBrk="1" hangingPunct="1">
        <a:defRPr sz="19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그림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106" y="123031"/>
            <a:ext cx="9753600" cy="7315200"/>
          </a:xfrm>
          <a:prstGeom prst="rect">
            <a:avLst/>
          </a:prstGeom>
        </p:spPr>
      </p:pic>
    </p:spTree>
    <p:extLst>
      <p:ext uri="{BB962C8B-B14F-4D97-AF65-F5344CB8AC3E}">
        <p14:creationId xmlns:p14="http://schemas.microsoft.com/office/powerpoint/2010/main" val="2247254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1"/>
          <p:cNvSpPr>
            <a:spLocks noGrp="1"/>
          </p:cNvSpPr>
          <p:nvPr>
            <p:ph type="subTitle" idx="1"/>
          </p:nvPr>
        </p:nvSpPr>
        <p:spPr>
          <a:xfrm>
            <a:off x="1321237" y="868680"/>
            <a:ext cx="8018860" cy="5654040"/>
          </a:xfrm>
        </p:spPr>
        <p:txBody>
          <a:bodyPr>
            <a:normAutofit fontScale="85000" lnSpcReduction="20000"/>
          </a:bodyPr>
          <a:lstStyle/>
          <a:p>
            <a:pPr lvl="0"/>
            <a:r>
              <a:rPr lang="en-US" altLang="ko-KR" b="1" dirty="0" smtClean="0"/>
              <a:t>Elicitation </a:t>
            </a:r>
          </a:p>
          <a:p>
            <a:pPr marL="300711" indent="-300711">
              <a:buFont typeface="Arial" panose="020B0604020202020204" pitchFamily="34" charset="0"/>
              <a:buChar char="•"/>
            </a:pPr>
            <a:r>
              <a:rPr lang="en-US" altLang="ko-KR" dirty="0" smtClean="0"/>
              <a:t>This </a:t>
            </a:r>
            <a:r>
              <a:rPr lang="en-US" altLang="ko-KR" dirty="0"/>
              <a:t>boy was a hero and he could do anything he wanted when he was just a boy. </a:t>
            </a:r>
            <a:endParaRPr lang="en-US" altLang="ko-KR" dirty="0" smtClean="0"/>
          </a:p>
          <a:p>
            <a:pPr marL="300711" indent="-300711">
              <a:buFont typeface="Arial" panose="020B0604020202020204" pitchFamily="34" charset="0"/>
              <a:buChar char="•"/>
            </a:pPr>
            <a:r>
              <a:rPr lang="en-US" altLang="ko-KR" dirty="0" smtClean="0"/>
              <a:t> But </a:t>
            </a:r>
            <a:r>
              <a:rPr lang="en-US" altLang="ko-KR" dirty="0"/>
              <a:t>then </a:t>
            </a:r>
            <a:r>
              <a:rPr lang="en-US" altLang="ko-KR" dirty="0" smtClean="0"/>
              <a:t>he became </a:t>
            </a:r>
            <a:r>
              <a:rPr lang="en-US" altLang="ko-KR" dirty="0"/>
              <a:t>an adult and realize that he isn’t hero anymore, </a:t>
            </a:r>
            <a:r>
              <a:rPr lang="en-US" altLang="ko-KR" dirty="0" smtClean="0"/>
              <a:t>and he figured </a:t>
            </a:r>
            <a:r>
              <a:rPr lang="en-US" altLang="ko-KR" dirty="0"/>
              <a:t>out that the gods are not </a:t>
            </a:r>
            <a:r>
              <a:rPr lang="en-US" altLang="ko-KR" dirty="0" smtClean="0"/>
              <a:t>real. </a:t>
            </a:r>
            <a:r>
              <a:rPr lang="en-US" altLang="ko-KR" dirty="0"/>
              <a:t>The things are not perfect in the real life. </a:t>
            </a:r>
            <a:endParaRPr lang="en-US" altLang="ko-KR" dirty="0" smtClean="0"/>
          </a:p>
          <a:p>
            <a:pPr marL="300711" indent="-300711">
              <a:buFont typeface="Arial" panose="020B0604020202020204" pitchFamily="34" charset="0"/>
              <a:buChar char="•"/>
            </a:pPr>
            <a:r>
              <a:rPr lang="en-US" altLang="ko-KR" dirty="0" smtClean="0"/>
              <a:t>He </a:t>
            </a:r>
            <a:r>
              <a:rPr lang="en-US" altLang="ko-KR" dirty="0"/>
              <a:t>is also looking or find for someone like him or maybe with someone who </a:t>
            </a:r>
            <a:r>
              <a:rPr lang="en-US" altLang="ko-KR" dirty="0" smtClean="0"/>
              <a:t>has a </a:t>
            </a:r>
            <a:r>
              <a:rPr lang="en-US" altLang="ko-KR" dirty="0"/>
              <a:t>same social status like </a:t>
            </a:r>
            <a:r>
              <a:rPr lang="en-US" altLang="ko-KR" dirty="0" smtClean="0"/>
              <a:t>him </a:t>
            </a:r>
            <a:r>
              <a:rPr lang="en-US" altLang="ko-KR" dirty="0"/>
              <a:t>now. Or he’s looking for an ordinary love. And want to have a good enough relationship</a:t>
            </a:r>
            <a:r>
              <a:rPr lang="en-US" altLang="ko-KR" dirty="0" smtClean="0"/>
              <a:t>.</a:t>
            </a:r>
            <a:r>
              <a:rPr lang="en-US" altLang="ko-KR" dirty="0"/>
              <a:t> </a:t>
            </a:r>
            <a:endParaRPr lang="en-US" altLang="ko-KR" dirty="0" smtClean="0"/>
          </a:p>
          <a:p>
            <a:pPr marL="300711" indent="-300711" algn="l">
              <a:buFont typeface="Arial" panose="020B0604020202020204" pitchFamily="34" charset="0"/>
              <a:buChar char="•"/>
            </a:pPr>
            <a:r>
              <a:rPr lang="en-US" altLang="ko-KR" dirty="0" smtClean="0"/>
              <a:t>Now</a:t>
            </a:r>
            <a:r>
              <a:rPr lang="en-US" altLang="ko-KR" dirty="0"/>
              <a:t>, I want you to tell me what situation do you think the singer is </a:t>
            </a:r>
            <a:r>
              <a:rPr lang="en-US" altLang="ko-KR" dirty="0" smtClean="0"/>
              <a:t>at?</a:t>
            </a:r>
          </a:p>
          <a:p>
            <a:r>
              <a:rPr lang="en-US" altLang="ko-KR" dirty="0" smtClean="0"/>
              <a:t>1. What </a:t>
            </a:r>
            <a:r>
              <a:rPr lang="en-US" altLang="ko-KR" dirty="0"/>
              <a:t>feeling do you think he has?</a:t>
            </a:r>
            <a:endParaRPr lang="ko-KR" altLang="ko-KR" dirty="0"/>
          </a:p>
          <a:p>
            <a:pPr lvl="0"/>
            <a:r>
              <a:rPr lang="en-US" altLang="ko-KR" dirty="0" smtClean="0"/>
              <a:t>2. What </a:t>
            </a:r>
            <a:r>
              <a:rPr lang="en-US" altLang="ko-KR" dirty="0"/>
              <a:t>is lyrics telling people?</a:t>
            </a:r>
            <a:endParaRPr lang="ko-KR" altLang="ko-KR" dirty="0"/>
          </a:p>
          <a:p>
            <a:r>
              <a:rPr lang="en-US" altLang="ko-KR" dirty="0"/>
              <a:t> </a:t>
            </a:r>
            <a:endParaRPr lang="ko-KR" altLang="ko-KR" dirty="0"/>
          </a:p>
          <a:p>
            <a:pPr marL="300711" indent="-300711">
              <a:buFont typeface="Arial" panose="020B0604020202020204" pitchFamily="34" charset="0"/>
              <a:buChar char="•"/>
            </a:pPr>
            <a:r>
              <a:rPr lang="en-US" altLang="ko-KR" b="1" dirty="0"/>
              <a:t>Have discussion with your partner.</a:t>
            </a:r>
            <a:endParaRPr lang="ko-KR" altLang="ko-KR" b="1" dirty="0"/>
          </a:p>
          <a:p>
            <a:r>
              <a:rPr lang="en-US" altLang="ko-KR" dirty="0"/>
              <a:t> </a:t>
            </a:r>
            <a:endParaRPr lang="ko-KR" altLang="ko-KR" dirty="0"/>
          </a:p>
          <a:p>
            <a:pPr algn="l"/>
            <a:endParaRPr lang="ko-KR" altLang="en-US" dirty="0"/>
          </a:p>
        </p:txBody>
      </p:sp>
    </p:spTree>
    <p:extLst>
      <p:ext uri="{BB962C8B-B14F-4D97-AF65-F5344CB8AC3E}">
        <p14:creationId xmlns:p14="http://schemas.microsoft.com/office/powerpoint/2010/main" val="3283845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부제목 2"/>
          <p:cNvSpPr>
            <a:spLocks noGrp="1"/>
          </p:cNvSpPr>
          <p:nvPr>
            <p:ph type="subTitle" idx="1"/>
          </p:nvPr>
        </p:nvSpPr>
        <p:spPr>
          <a:xfrm>
            <a:off x="1336477" y="914400"/>
            <a:ext cx="8018860" cy="5380716"/>
          </a:xfrm>
        </p:spPr>
        <p:txBody>
          <a:bodyPr>
            <a:normAutofit/>
          </a:bodyPr>
          <a:lstStyle/>
          <a:p>
            <a:endParaRPr lang="en-US" altLang="ko-KR" dirty="0" smtClean="0"/>
          </a:p>
          <a:p>
            <a:r>
              <a:rPr lang="en-US" altLang="ko-KR" dirty="0" smtClean="0"/>
              <a:t>(</a:t>
            </a:r>
            <a:r>
              <a:rPr lang="en-US" altLang="ko-KR" b="1" dirty="0"/>
              <a:t>The answer 1: </a:t>
            </a:r>
            <a:r>
              <a:rPr lang="en-US" altLang="ko-KR" dirty="0"/>
              <a:t>The song shows he wants to be something more without realizing that he is good enough. Also, it shows the strength of true love and a woman’s heart which will always love him no matter how less he is.</a:t>
            </a:r>
            <a:r>
              <a:rPr lang="en-US" altLang="ko-KR" b="1" dirty="0"/>
              <a:t>)</a:t>
            </a:r>
            <a:r>
              <a:rPr lang="en-US" altLang="ko-KR" dirty="0"/>
              <a:t> </a:t>
            </a:r>
            <a:endParaRPr lang="en-US" altLang="ko-KR" dirty="0" smtClean="0"/>
          </a:p>
          <a:p>
            <a:endParaRPr lang="en-US" altLang="ko-KR" dirty="0"/>
          </a:p>
          <a:p>
            <a:endParaRPr lang="ko-KR" altLang="ko-KR" dirty="0"/>
          </a:p>
          <a:p>
            <a:r>
              <a:rPr lang="en-US" altLang="ko-KR" b="1" dirty="0"/>
              <a:t>(The answer 2: </a:t>
            </a:r>
            <a:r>
              <a:rPr lang="en-US" altLang="ko-KR" dirty="0"/>
              <a:t>Yet he believes he is not enough. He ignores her and compares himself with the Superman. Again he fails to be him. Yet her love for him doesn't change. She knows what he is and is completely happy with him and says: I want Something just like this</a:t>
            </a:r>
            <a:r>
              <a:rPr lang="en-US" altLang="ko-KR" b="1" dirty="0"/>
              <a:t>).</a:t>
            </a:r>
            <a:endParaRPr lang="ko-KR" altLang="ko-KR" dirty="0"/>
          </a:p>
          <a:p>
            <a:pPr algn="l"/>
            <a:endParaRPr lang="ko-KR" altLang="en-US" dirty="0"/>
          </a:p>
        </p:txBody>
      </p:sp>
    </p:spTree>
    <p:extLst>
      <p:ext uri="{BB962C8B-B14F-4D97-AF65-F5344CB8AC3E}">
        <p14:creationId xmlns:p14="http://schemas.microsoft.com/office/powerpoint/2010/main" val="1628914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부제목 2"/>
          <p:cNvSpPr>
            <a:spLocks noGrp="1"/>
          </p:cNvSpPr>
          <p:nvPr>
            <p:ph type="subTitle" idx="1"/>
          </p:nvPr>
        </p:nvSpPr>
        <p:spPr>
          <a:xfrm>
            <a:off x="1336477" y="1071401"/>
            <a:ext cx="8018860" cy="5303904"/>
          </a:xfrm>
        </p:spPr>
        <p:txBody>
          <a:bodyPr>
            <a:normAutofit fontScale="77500" lnSpcReduction="20000"/>
          </a:bodyPr>
          <a:lstStyle/>
          <a:p>
            <a:r>
              <a:rPr lang="en-US" altLang="ko-KR" dirty="0"/>
              <a:t>Can and cannot expresses the idea that It can be used to express ability or opportunity, to request or offer permission, and to show possibility or impossibility.</a:t>
            </a:r>
            <a:endParaRPr lang="ko-KR" altLang="ko-KR" dirty="0"/>
          </a:p>
          <a:p>
            <a:r>
              <a:rPr lang="en-US" altLang="ko-KR" dirty="0"/>
              <a:t> </a:t>
            </a:r>
            <a:endParaRPr lang="ko-KR" altLang="ko-KR" dirty="0"/>
          </a:p>
          <a:p>
            <a:r>
              <a:rPr lang="en-US" altLang="ko-KR" b="1" dirty="0"/>
              <a:t>When we learn a simple present tense. </a:t>
            </a:r>
            <a:endParaRPr lang="ko-KR" altLang="ko-KR" dirty="0"/>
          </a:p>
          <a:p>
            <a:r>
              <a:rPr lang="en-US" altLang="ko-KR" dirty="0"/>
              <a:t>1.To express habits, general truths, repeated actions or unchanging situations, emotions and wishes: ... </a:t>
            </a:r>
            <a:endParaRPr lang="ko-KR" altLang="ko-KR" dirty="0"/>
          </a:p>
          <a:p>
            <a:r>
              <a:rPr lang="en-US" altLang="ko-KR" dirty="0"/>
              <a:t>2.To give instructions or directions: ... </a:t>
            </a:r>
            <a:endParaRPr lang="ko-KR" altLang="ko-KR" dirty="0"/>
          </a:p>
          <a:p>
            <a:r>
              <a:rPr lang="en-US" altLang="ko-KR" dirty="0"/>
              <a:t>3.To express fixed arrangements, present or future: ... </a:t>
            </a:r>
            <a:endParaRPr lang="ko-KR" altLang="ko-KR" dirty="0"/>
          </a:p>
          <a:p>
            <a:r>
              <a:rPr lang="en-US" altLang="ko-KR" dirty="0"/>
              <a:t>4.To express future time, after some conjunctions: after, when, before, as soon as and until.</a:t>
            </a:r>
            <a:endParaRPr lang="ko-KR" altLang="ko-KR" dirty="0"/>
          </a:p>
          <a:p>
            <a:r>
              <a:rPr lang="en-US" altLang="ko-KR" dirty="0"/>
              <a:t> </a:t>
            </a:r>
            <a:endParaRPr lang="ko-KR" altLang="ko-KR" dirty="0"/>
          </a:p>
          <a:p>
            <a:r>
              <a:rPr lang="en-US" altLang="ko-KR" b="1" dirty="0"/>
              <a:t>The use of simple present.</a:t>
            </a:r>
            <a:endParaRPr lang="ko-KR" altLang="ko-KR" dirty="0"/>
          </a:p>
          <a:p>
            <a:r>
              <a:rPr lang="ko-KR" altLang="ko-KR" dirty="0"/>
              <a:t>The </a:t>
            </a:r>
            <a:r>
              <a:rPr lang="ko-KR" altLang="ko-KR" b="1" dirty="0" err="1"/>
              <a:t>simple</a:t>
            </a:r>
            <a:r>
              <a:rPr lang="ko-KR" altLang="ko-KR" b="1" dirty="0"/>
              <a:t> </a:t>
            </a:r>
            <a:r>
              <a:rPr lang="ko-KR" altLang="ko-KR" b="1" dirty="0" err="1"/>
              <a:t>present</a:t>
            </a:r>
            <a:r>
              <a:rPr lang="ko-KR" altLang="ko-KR" dirty="0"/>
              <a:t> </a:t>
            </a:r>
            <a:r>
              <a:rPr lang="ko-KR" altLang="ko-KR" dirty="0" err="1"/>
              <a:t>is</a:t>
            </a:r>
            <a:r>
              <a:rPr lang="ko-KR" altLang="ko-KR" dirty="0"/>
              <a:t> </a:t>
            </a:r>
            <a:r>
              <a:rPr lang="ko-KR" altLang="ko-KR" dirty="0" err="1"/>
              <a:t>a</a:t>
            </a:r>
            <a:r>
              <a:rPr lang="ko-KR" altLang="ko-KR" dirty="0"/>
              <a:t> </a:t>
            </a:r>
            <a:r>
              <a:rPr lang="ko-KR" altLang="ko-KR" dirty="0" err="1"/>
              <a:t>verb</a:t>
            </a:r>
            <a:r>
              <a:rPr lang="ko-KR" altLang="ko-KR" dirty="0"/>
              <a:t> </a:t>
            </a:r>
            <a:r>
              <a:rPr lang="ko-KR" altLang="ko-KR" dirty="0" err="1"/>
              <a:t>tense</a:t>
            </a:r>
            <a:r>
              <a:rPr lang="ko-KR" altLang="ko-KR" dirty="0"/>
              <a:t> </a:t>
            </a:r>
            <a:r>
              <a:rPr lang="ko-KR" altLang="ko-KR" dirty="0" err="1"/>
              <a:t>with</a:t>
            </a:r>
            <a:r>
              <a:rPr lang="ko-KR" altLang="ko-KR" dirty="0"/>
              <a:t> </a:t>
            </a:r>
            <a:r>
              <a:rPr lang="ko-KR" altLang="ko-KR" dirty="0" err="1"/>
              <a:t>two</a:t>
            </a:r>
            <a:r>
              <a:rPr lang="ko-KR" altLang="ko-KR" dirty="0"/>
              <a:t> </a:t>
            </a:r>
            <a:r>
              <a:rPr lang="ko-KR" altLang="ko-KR" dirty="0" err="1"/>
              <a:t>main</a:t>
            </a:r>
            <a:r>
              <a:rPr lang="ko-KR" altLang="ko-KR" dirty="0"/>
              <a:t> </a:t>
            </a:r>
            <a:r>
              <a:rPr lang="ko-KR" altLang="ko-KR" dirty="0" err="1"/>
              <a:t>uses</a:t>
            </a:r>
            <a:r>
              <a:rPr lang="ko-KR" altLang="ko-KR" dirty="0"/>
              <a:t>. </a:t>
            </a:r>
            <a:r>
              <a:rPr lang="ko-KR" altLang="ko-KR" dirty="0" err="1"/>
              <a:t>We</a:t>
            </a:r>
            <a:r>
              <a:rPr lang="ko-KR" altLang="ko-KR" dirty="0"/>
              <a:t> </a:t>
            </a:r>
            <a:r>
              <a:rPr lang="ko-KR" altLang="ko-KR" dirty="0" err="1"/>
              <a:t>use</a:t>
            </a:r>
            <a:r>
              <a:rPr lang="ko-KR" altLang="ko-KR" dirty="0"/>
              <a:t> </a:t>
            </a:r>
            <a:r>
              <a:rPr lang="ko-KR" altLang="ko-KR" dirty="0" err="1"/>
              <a:t>the</a:t>
            </a:r>
            <a:r>
              <a:rPr lang="ko-KR" altLang="ko-KR" dirty="0"/>
              <a:t> </a:t>
            </a:r>
            <a:r>
              <a:rPr lang="ko-KR" altLang="ko-KR" b="1" dirty="0" err="1"/>
              <a:t>simple</a:t>
            </a:r>
            <a:r>
              <a:rPr lang="ko-KR" altLang="ko-KR" b="1" dirty="0"/>
              <a:t> </a:t>
            </a:r>
            <a:r>
              <a:rPr lang="ko-KR" altLang="ko-KR" b="1" dirty="0" err="1"/>
              <a:t>present</a:t>
            </a:r>
            <a:r>
              <a:rPr lang="ko-KR" altLang="ko-KR" dirty="0"/>
              <a:t> </a:t>
            </a:r>
            <a:r>
              <a:rPr lang="ko-KR" altLang="ko-KR" dirty="0" err="1"/>
              <a:t>tense</a:t>
            </a:r>
            <a:r>
              <a:rPr lang="ko-KR" altLang="ko-KR" dirty="0"/>
              <a:t> </a:t>
            </a:r>
            <a:r>
              <a:rPr lang="ko-KR" altLang="ko-KR" dirty="0" err="1"/>
              <a:t>when</a:t>
            </a:r>
            <a:r>
              <a:rPr lang="ko-KR" altLang="ko-KR" dirty="0"/>
              <a:t> </a:t>
            </a:r>
            <a:r>
              <a:rPr lang="ko-KR" altLang="ko-KR" dirty="0" err="1"/>
              <a:t>an</a:t>
            </a:r>
            <a:r>
              <a:rPr lang="ko-KR" altLang="ko-KR" dirty="0"/>
              <a:t> </a:t>
            </a:r>
            <a:r>
              <a:rPr lang="ko-KR" altLang="ko-KR" dirty="0" err="1"/>
              <a:t>action</a:t>
            </a:r>
            <a:r>
              <a:rPr lang="ko-KR" altLang="ko-KR" dirty="0"/>
              <a:t> </a:t>
            </a:r>
            <a:r>
              <a:rPr lang="ko-KR" altLang="ko-KR" dirty="0" err="1"/>
              <a:t>is</a:t>
            </a:r>
            <a:r>
              <a:rPr lang="ko-KR" altLang="ko-KR" dirty="0"/>
              <a:t> </a:t>
            </a:r>
            <a:r>
              <a:rPr lang="ko-KR" altLang="ko-KR" dirty="0" err="1"/>
              <a:t>happening</a:t>
            </a:r>
            <a:r>
              <a:rPr lang="ko-KR" altLang="ko-KR" dirty="0"/>
              <a:t> </a:t>
            </a:r>
            <a:r>
              <a:rPr lang="ko-KR" altLang="ko-KR" dirty="0" err="1"/>
              <a:t>right</a:t>
            </a:r>
            <a:r>
              <a:rPr lang="ko-KR" altLang="ko-KR" dirty="0"/>
              <a:t> </a:t>
            </a:r>
            <a:r>
              <a:rPr lang="ko-KR" altLang="ko-KR" dirty="0" err="1"/>
              <a:t>now</a:t>
            </a:r>
            <a:r>
              <a:rPr lang="ko-KR" altLang="ko-KR" dirty="0"/>
              <a:t>, </a:t>
            </a:r>
            <a:r>
              <a:rPr lang="ko-KR" altLang="ko-KR" dirty="0" err="1"/>
              <a:t>or</a:t>
            </a:r>
            <a:r>
              <a:rPr lang="ko-KR" altLang="ko-KR" dirty="0"/>
              <a:t> </a:t>
            </a:r>
            <a:r>
              <a:rPr lang="ko-KR" altLang="ko-KR" dirty="0" err="1"/>
              <a:t>when</a:t>
            </a:r>
            <a:r>
              <a:rPr lang="ko-KR" altLang="ko-KR" dirty="0"/>
              <a:t> </a:t>
            </a:r>
            <a:r>
              <a:rPr lang="ko-KR" altLang="ko-KR" dirty="0" err="1"/>
              <a:t>it</a:t>
            </a:r>
            <a:r>
              <a:rPr lang="ko-KR" altLang="ko-KR" dirty="0"/>
              <a:t> </a:t>
            </a:r>
            <a:r>
              <a:rPr lang="ko-KR" altLang="ko-KR" dirty="0" err="1"/>
              <a:t>happens</a:t>
            </a:r>
            <a:r>
              <a:rPr lang="ko-KR" altLang="ko-KR" dirty="0"/>
              <a:t> </a:t>
            </a:r>
            <a:r>
              <a:rPr lang="ko-KR" altLang="ko-KR" dirty="0" err="1"/>
              <a:t>regularly</a:t>
            </a:r>
            <a:r>
              <a:rPr lang="ko-KR" altLang="ko-KR" dirty="0"/>
              <a:t> (</a:t>
            </a:r>
            <a:r>
              <a:rPr lang="ko-KR" altLang="ko-KR" dirty="0" err="1"/>
              <a:t>or</a:t>
            </a:r>
            <a:r>
              <a:rPr lang="ko-KR" altLang="ko-KR" dirty="0"/>
              <a:t> </a:t>
            </a:r>
            <a:r>
              <a:rPr lang="ko-KR" altLang="ko-KR" dirty="0" err="1"/>
              <a:t>unceasingly</a:t>
            </a:r>
            <a:r>
              <a:rPr lang="ko-KR" altLang="ko-KR" dirty="0"/>
              <a:t>, </a:t>
            </a:r>
            <a:r>
              <a:rPr lang="ko-KR" altLang="ko-KR" dirty="0" err="1"/>
              <a:t>which</a:t>
            </a:r>
            <a:r>
              <a:rPr lang="ko-KR" altLang="ko-KR" dirty="0"/>
              <a:t> </a:t>
            </a:r>
            <a:r>
              <a:rPr lang="ko-KR" altLang="ko-KR" dirty="0" err="1"/>
              <a:t>is</a:t>
            </a:r>
            <a:r>
              <a:rPr lang="ko-KR" altLang="ko-KR" dirty="0"/>
              <a:t> </a:t>
            </a:r>
            <a:r>
              <a:rPr lang="ko-KR" altLang="ko-KR" dirty="0" err="1"/>
              <a:t>why</a:t>
            </a:r>
            <a:r>
              <a:rPr lang="ko-KR" altLang="ko-KR" dirty="0"/>
              <a:t> </a:t>
            </a:r>
            <a:r>
              <a:rPr lang="ko-KR" altLang="ko-KR" dirty="0" err="1"/>
              <a:t>it's</a:t>
            </a:r>
            <a:r>
              <a:rPr lang="ko-KR" altLang="ko-KR" dirty="0"/>
              <a:t> </a:t>
            </a:r>
            <a:r>
              <a:rPr lang="ko-KR" altLang="ko-KR" dirty="0" err="1"/>
              <a:t>sometimes</a:t>
            </a:r>
            <a:r>
              <a:rPr lang="ko-KR" altLang="ko-KR" dirty="0"/>
              <a:t> </a:t>
            </a:r>
            <a:r>
              <a:rPr lang="ko-KR" altLang="ko-KR" dirty="0" err="1"/>
              <a:t>called</a:t>
            </a:r>
            <a:r>
              <a:rPr lang="ko-KR" altLang="ko-KR" dirty="0"/>
              <a:t> </a:t>
            </a:r>
            <a:r>
              <a:rPr lang="ko-KR" altLang="ko-KR" b="1" dirty="0" err="1"/>
              <a:t>present</a:t>
            </a:r>
            <a:r>
              <a:rPr lang="ko-KR" altLang="ko-KR" dirty="0"/>
              <a:t> </a:t>
            </a:r>
            <a:r>
              <a:rPr lang="ko-KR" altLang="ko-KR" dirty="0" err="1"/>
              <a:t>indefinite</a:t>
            </a:r>
            <a:r>
              <a:rPr lang="ko-KR" altLang="ko-KR" dirty="0"/>
              <a:t>).</a:t>
            </a:r>
            <a:r>
              <a:rPr lang="en-US" altLang="ko-KR" dirty="0"/>
              <a:t> </a:t>
            </a:r>
            <a:endParaRPr lang="ko-KR" altLang="ko-KR" dirty="0"/>
          </a:p>
          <a:p>
            <a:pPr algn="l"/>
            <a:endParaRPr lang="ko-KR" altLang="en-US" dirty="0"/>
          </a:p>
        </p:txBody>
      </p:sp>
    </p:spTree>
    <p:extLst>
      <p:ext uri="{BB962C8B-B14F-4D97-AF65-F5344CB8AC3E}">
        <p14:creationId xmlns:p14="http://schemas.microsoft.com/office/powerpoint/2010/main" val="36225589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표 8"/>
          <p:cNvGraphicFramePr>
            <a:graphicFrameLocks noGrp="1"/>
          </p:cNvGraphicFramePr>
          <p:nvPr>
            <p:extLst>
              <p:ext uri="{D42A27DB-BD31-4B8C-83A1-F6EECF244321}">
                <p14:modId xmlns:p14="http://schemas.microsoft.com/office/powerpoint/2010/main" val="3549020202"/>
              </p:ext>
            </p:extLst>
          </p:nvPr>
        </p:nvGraphicFramePr>
        <p:xfrm>
          <a:off x="735063" y="2843342"/>
          <a:ext cx="9221688" cy="3013696"/>
        </p:xfrm>
        <a:graphic>
          <a:graphicData uri="http://schemas.openxmlformats.org/drawingml/2006/table">
            <a:tbl>
              <a:tblPr firstRow="1" firstCol="1" bandRow="1">
                <a:tableStyleId>{5C22544A-7EE6-4342-B048-85BDC9FD1C3A}</a:tableStyleId>
              </a:tblPr>
              <a:tblGrid>
                <a:gridCol w="3073896">
                  <a:extLst>
                    <a:ext uri="{9D8B030D-6E8A-4147-A177-3AD203B41FA5}">
                      <a16:colId xmlns:a16="http://schemas.microsoft.com/office/drawing/2014/main" val="345688183"/>
                    </a:ext>
                  </a:extLst>
                </a:gridCol>
                <a:gridCol w="3073896">
                  <a:extLst>
                    <a:ext uri="{9D8B030D-6E8A-4147-A177-3AD203B41FA5}">
                      <a16:colId xmlns:a16="http://schemas.microsoft.com/office/drawing/2014/main" val="3790438645"/>
                    </a:ext>
                  </a:extLst>
                </a:gridCol>
                <a:gridCol w="3073896">
                  <a:extLst>
                    <a:ext uri="{9D8B030D-6E8A-4147-A177-3AD203B41FA5}">
                      <a16:colId xmlns:a16="http://schemas.microsoft.com/office/drawing/2014/main" val="3789609688"/>
                    </a:ext>
                  </a:extLst>
                </a:gridCol>
              </a:tblGrid>
              <a:tr h="376712">
                <a:tc>
                  <a:txBody>
                    <a:bodyPr/>
                    <a:lstStyle/>
                    <a:p>
                      <a:pPr>
                        <a:lnSpc>
                          <a:spcPct val="141000"/>
                        </a:lnSpc>
                        <a:spcAft>
                          <a:spcPts val="1500"/>
                        </a:spcAft>
                      </a:pPr>
                      <a:r>
                        <a:rPr lang="en-US" sz="1100" b="1" i="1" dirty="0">
                          <a:effectLst/>
                        </a:rPr>
                        <a:t>Affirmative</a:t>
                      </a:r>
                      <a:endParaRPr lang="ko-KR" sz="1000" b="1" i="1" dirty="0">
                        <a:solidFill>
                          <a:srgbClr val="000000"/>
                        </a:solidFill>
                        <a:effectLst/>
                        <a:latin typeface="Arial" panose="020B0604020202020204" pitchFamily="34" charset="0"/>
                        <a:ea typeface="맑은 고딕" panose="020B0503020000020004" pitchFamily="50" charset="-127"/>
                      </a:endParaRPr>
                    </a:p>
                  </a:txBody>
                  <a:tcPr marL="66824" marR="66824" marT="66824" marB="66824"/>
                </a:tc>
                <a:tc>
                  <a:txBody>
                    <a:bodyPr/>
                    <a:lstStyle/>
                    <a:p>
                      <a:pPr>
                        <a:lnSpc>
                          <a:spcPct val="141000"/>
                        </a:lnSpc>
                        <a:spcAft>
                          <a:spcPts val="1500"/>
                        </a:spcAft>
                      </a:pPr>
                      <a:r>
                        <a:rPr lang="en-US" sz="1100" b="1" i="1" dirty="0">
                          <a:effectLst/>
                        </a:rPr>
                        <a:t>Interrogative</a:t>
                      </a:r>
                      <a:endParaRPr lang="ko-KR" sz="1000" b="1" i="1" dirty="0">
                        <a:solidFill>
                          <a:srgbClr val="000000"/>
                        </a:solidFill>
                        <a:effectLst/>
                        <a:latin typeface="Arial" panose="020B0604020202020204" pitchFamily="34" charset="0"/>
                        <a:ea typeface="맑은 고딕" panose="020B0503020000020004" pitchFamily="50" charset="-127"/>
                      </a:endParaRPr>
                    </a:p>
                  </a:txBody>
                  <a:tcPr marL="66824" marR="66824" marT="66824" marB="66824"/>
                </a:tc>
                <a:tc>
                  <a:txBody>
                    <a:bodyPr/>
                    <a:lstStyle/>
                    <a:p>
                      <a:pPr>
                        <a:lnSpc>
                          <a:spcPct val="141000"/>
                        </a:lnSpc>
                        <a:spcAft>
                          <a:spcPts val="1500"/>
                        </a:spcAft>
                      </a:pPr>
                      <a:r>
                        <a:rPr lang="en-US" sz="1100" b="0" i="1" dirty="0">
                          <a:effectLst/>
                        </a:rPr>
                        <a:t>Negative</a:t>
                      </a:r>
                      <a:endParaRPr lang="ko-KR" sz="1000" b="0" i="1" dirty="0">
                        <a:solidFill>
                          <a:srgbClr val="000000"/>
                        </a:solidFill>
                        <a:effectLst/>
                        <a:latin typeface="Arial" panose="020B0604020202020204" pitchFamily="34" charset="0"/>
                        <a:ea typeface="맑은 고딕" panose="020B0503020000020004" pitchFamily="50" charset="-127"/>
                      </a:endParaRPr>
                    </a:p>
                  </a:txBody>
                  <a:tcPr marL="66824" marR="66824" marT="66824" marB="66824"/>
                </a:tc>
                <a:extLst>
                  <a:ext uri="{0D108BD9-81ED-4DB2-BD59-A6C34878D82A}">
                    <a16:rowId xmlns:a16="http://schemas.microsoft.com/office/drawing/2014/main" val="2682085200"/>
                  </a:ext>
                </a:extLst>
              </a:tr>
              <a:tr h="376712">
                <a:tc>
                  <a:txBody>
                    <a:bodyPr/>
                    <a:lstStyle/>
                    <a:p>
                      <a:pPr>
                        <a:lnSpc>
                          <a:spcPct val="141000"/>
                        </a:lnSpc>
                        <a:spcAft>
                          <a:spcPts val="1500"/>
                        </a:spcAft>
                      </a:pPr>
                      <a:r>
                        <a:rPr lang="en-US" sz="1100">
                          <a:effectLst/>
                        </a:rPr>
                        <a:t>I can play tennis</a:t>
                      </a:r>
                      <a:endParaRPr lang="ko-KR" sz="1000">
                        <a:solidFill>
                          <a:srgbClr val="000000"/>
                        </a:solidFill>
                        <a:effectLst/>
                        <a:latin typeface="Arial" panose="020B0604020202020204" pitchFamily="34" charset="0"/>
                        <a:ea typeface="맑은 고딕" panose="020B0503020000020004" pitchFamily="50" charset="-127"/>
                      </a:endParaRPr>
                    </a:p>
                  </a:txBody>
                  <a:tcPr marL="66824" marR="66824" marT="66824" marB="66824"/>
                </a:tc>
                <a:tc>
                  <a:txBody>
                    <a:bodyPr/>
                    <a:lstStyle/>
                    <a:p>
                      <a:pPr>
                        <a:lnSpc>
                          <a:spcPct val="141000"/>
                        </a:lnSpc>
                        <a:spcAft>
                          <a:spcPts val="1500"/>
                        </a:spcAft>
                      </a:pPr>
                      <a:r>
                        <a:rPr lang="en-US" sz="1100">
                          <a:effectLst/>
                        </a:rPr>
                        <a:t>Can I play tennis?</a:t>
                      </a:r>
                      <a:endParaRPr lang="ko-KR" sz="1000">
                        <a:solidFill>
                          <a:srgbClr val="000000"/>
                        </a:solidFill>
                        <a:effectLst/>
                        <a:latin typeface="Arial" panose="020B0604020202020204" pitchFamily="34" charset="0"/>
                        <a:ea typeface="맑은 고딕" panose="020B0503020000020004" pitchFamily="50" charset="-127"/>
                      </a:endParaRPr>
                    </a:p>
                  </a:txBody>
                  <a:tcPr marL="66824" marR="66824" marT="66824" marB="66824"/>
                </a:tc>
                <a:tc>
                  <a:txBody>
                    <a:bodyPr/>
                    <a:lstStyle/>
                    <a:p>
                      <a:pPr>
                        <a:lnSpc>
                          <a:spcPct val="141000"/>
                        </a:lnSpc>
                        <a:spcAft>
                          <a:spcPts val="1500"/>
                        </a:spcAft>
                      </a:pPr>
                      <a:r>
                        <a:rPr lang="en-US" sz="1100">
                          <a:effectLst/>
                        </a:rPr>
                        <a:t>I cannot play tennis</a:t>
                      </a:r>
                      <a:endParaRPr lang="ko-KR" sz="1000">
                        <a:solidFill>
                          <a:srgbClr val="000000"/>
                        </a:solidFill>
                        <a:effectLst/>
                        <a:latin typeface="Arial" panose="020B0604020202020204" pitchFamily="34" charset="0"/>
                        <a:ea typeface="맑은 고딕" panose="020B0503020000020004" pitchFamily="50" charset="-127"/>
                      </a:endParaRPr>
                    </a:p>
                  </a:txBody>
                  <a:tcPr marL="66824" marR="66824" marT="66824" marB="66824"/>
                </a:tc>
                <a:extLst>
                  <a:ext uri="{0D108BD9-81ED-4DB2-BD59-A6C34878D82A}">
                    <a16:rowId xmlns:a16="http://schemas.microsoft.com/office/drawing/2014/main" val="160176166"/>
                  </a:ext>
                </a:extLst>
              </a:tr>
              <a:tr h="376712">
                <a:tc>
                  <a:txBody>
                    <a:bodyPr/>
                    <a:lstStyle/>
                    <a:p>
                      <a:pPr>
                        <a:lnSpc>
                          <a:spcPct val="141000"/>
                        </a:lnSpc>
                        <a:spcAft>
                          <a:spcPts val="1500"/>
                        </a:spcAft>
                      </a:pPr>
                      <a:r>
                        <a:rPr lang="en-US" sz="1100" dirty="0">
                          <a:effectLst/>
                        </a:rPr>
                        <a:t>You can play baseball</a:t>
                      </a:r>
                      <a:endParaRPr lang="ko-KR" sz="1000" dirty="0">
                        <a:solidFill>
                          <a:srgbClr val="000000"/>
                        </a:solidFill>
                        <a:effectLst/>
                        <a:latin typeface="Arial" panose="020B0604020202020204" pitchFamily="34" charset="0"/>
                        <a:ea typeface="맑은 고딕" panose="020B0503020000020004" pitchFamily="50" charset="-127"/>
                      </a:endParaRPr>
                    </a:p>
                  </a:txBody>
                  <a:tcPr marL="66824" marR="66824" marT="66824" marB="66824"/>
                </a:tc>
                <a:tc>
                  <a:txBody>
                    <a:bodyPr/>
                    <a:lstStyle/>
                    <a:p>
                      <a:pPr>
                        <a:lnSpc>
                          <a:spcPct val="141000"/>
                        </a:lnSpc>
                        <a:spcAft>
                          <a:spcPts val="1500"/>
                        </a:spcAft>
                      </a:pPr>
                      <a:r>
                        <a:rPr lang="en-US" sz="1100" dirty="0">
                          <a:effectLst/>
                        </a:rPr>
                        <a:t>Can you play baseball?</a:t>
                      </a:r>
                      <a:endParaRPr lang="ko-KR" sz="1000" dirty="0">
                        <a:solidFill>
                          <a:srgbClr val="000000"/>
                        </a:solidFill>
                        <a:effectLst/>
                        <a:latin typeface="Arial" panose="020B0604020202020204" pitchFamily="34" charset="0"/>
                        <a:ea typeface="맑은 고딕" panose="020B0503020000020004" pitchFamily="50" charset="-127"/>
                      </a:endParaRPr>
                    </a:p>
                  </a:txBody>
                  <a:tcPr marL="66824" marR="66824" marT="66824" marB="66824"/>
                </a:tc>
                <a:tc>
                  <a:txBody>
                    <a:bodyPr/>
                    <a:lstStyle/>
                    <a:p>
                      <a:pPr>
                        <a:lnSpc>
                          <a:spcPct val="141000"/>
                        </a:lnSpc>
                        <a:spcAft>
                          <a:spcPts val="1500"/>
                        </a:spcAft>
                      </a:pPr>
                      <a:r>
                        <a:rPr lang="en-US" sz="1100">
                          <a:effectLst/>
                        </a:rPr>
                        <a:t>You cannot play baseball</a:t>
                      </a:r>
                      <a:endParaRPr lang="ko-KR" sz="1000">
                        <a:solidFill>
                          <a:srgbClr val="000000"/>
                        </a:solidFill>
                        <a:effectLst/>
                        <a:latin typeface="Arial" panose="020B0604020202020204" pitchFamily="34" charset="0"/>
                        <a:ea typeface="맑은 고딕" panose="020B0503020000020004" pitchFamily="50" charset="-127"/>
                      </a:endParaRPr>
                    </a:p>
                  </a:txBody>
                  <a:tcPr marL="66824" marR="66824" marT="66824" marB="66824"/>
                </a:tc>
                <a:extLst>
                  <a:ext uri="{0D108BD9-81ED-4DB2-BD59-A6C34878D82A}">
                    <a16:rowId xmlns:a16="http://schemas.microsoft.com/office/drawing/2014/main" val="3180149025"/>
                  </a:ext>
                </a:extLst>
              </a:tr>
              <a:tr h="376712">
                <a:tc>
                  <a:txBody>
                    <a:bodyPr/>
                    <a:lstStyle/>
                    <a:p>
                      <a:pPr>
                        <a:lnSpc>
                          <a:spcPct val="141000"/>
                        </a:lnSpc>
                        <a:spcAft>
                          <a:spcPts val="1500"/>
                        </a:spcAft>
                      </a:pPr>
                      <a:r>
                        <a:rPr lang="en-US" sz="1100">
                          <a:effectLst/>
                        </a:rPr>
                        <a:t>He can play basketball</a:t>
                      </a:r>
                      <a:endParaRPr lang="ko-KR" sz="1000">
                        <a:solidFill>
                          <a:srgbClr val="000000"/>
                        </a:solidFill>
                        <a:effectLst/>
                        <a:latin typeface="Arial" panose="020B0604020202020204" pitchFamily="34" charset="0"/>
                        <a:ea typeface="맑은 고딕" panose="020B0503020000020004" pitchFamily="50" charset="-127"/>
                      </a:endParaRPr>
                    </a:p>
                  </a:txBody>
                  <a:tcPr marL="66824" marR="66824" marT="66824" marB="66824"/>
                </a:tc>
                <a:tc>
                  <a:txBody>
                    <a:bodyPr/>
                    <a:lstStyle/>
                    <a:p>
                      <a:pPr>
                        <a:lnSpc>
                          <a:spcPct val="141000"/>
                        </a:lnSpc>
                        <a:spcAft>
                          <a:spcPts val="1500"/>
                        </a:spcAft>
                      </a:pPr>
                      <a:r>
                        <a:rPr lang="en-US" sz="1100">
                          <a:effectLst/>
                        </a:rPr>
                        <a:t>Can he play basketball?</a:t>
                      </a:r>
                      <a:endParaRPr lang="ko-KR" sz="1000">
                        <a:solidFill>
                          <a:srgbClr val="000000"/>
                        </a:solidFill>
                        <a:effectLst/>
                        <a:latin typeface="Arial" panose="020B0604020202020204" pitchFamily="34" charset="0"/>
                        <a:ea typeface="맑은 고딕" panose="020B0503020000020004" pitchFamily="50" charset="-127"/>
                      </a:endParaRPr>
                    </a:p>
                  </a:txBody>
                  <a:tcPr marL="66824" marR="66824" marT="66824" marB="66824"/>
                </a:tc>
                <a:tc>
                  <a:txBody>
                    <a:bodyPr/>
                    <a:lstStyle/>
                    <a:p>
                      <a:pPr>
                        <a:lnSpc>
                          <a:spcPct val="141000"/>
                        </a:lnSpc>
                        <a:spcAft>
                          <a:spcPts val="1500"/>
                        </a:spcAft>
                      </a:pPr>
                      <a:r>
                        <a:rPr lang="en-US" sz="1100">
                          <a:effectLst/>
                        </a:rPr>
                        <a:t>He cannot play basketball</a:t>
                      </a:r>
                      <a:endParaRPr lang="ko-KR" sz="1000">
                        <a:solidFill>
                          <a:srgbClr val="000000"/>
                        </a:solidFill>
                        <a:effectLst/>
                        <a:latin typeface="Arial" panose="020B0604020202020204" pitchFamily="34" charset="0"/>
                        <a:ea typeface="맑은 고딕" panose="020B0503020000020004" pitchFamily="50" charset="-127"/>
                      </a:endParaRPr>
                    </a:p>
                  </a:txBody>
                  <a:tcPr marL="66824" marR="66824" marT="66824" marB="66824"/>
                </a:tc>
                <a:extLst>
                  <a:ext uri="{0D108BD9-81ED-4DB2-BD59-A6C34878D82A}">
                    <a16:rowId xmlns:a16="http://schemas.microsoft.com/office/drawing/2014/main" val="846696013"/>
                  </a:ext>
                </a:extLst>
              </a:tr>
              <a:tr h="376712">
                <a:tc>
                  <a:txBody>
                    <a:bodyPr/>
                    <a:lstStyle/>
                    <a:p>
                      <a:pPr>
                        <a:lnSpc>
                          <a:spcPct val="141000"/>
                        </a:lnSpc>
                        <a:spcAft>
                          <a:spcPts val="1500"/>
                        </a:spcAft>
                      </a:pPr>
                      <a:r>
                        <a:rPr lang="en-US" sz="1100">
                          <a:effectLst/>
                        </a:rPr>
                        <a:t>She can play hockey</a:t>
                      </a:r>
                      <a:endParaRPr lang="ko-KR" sz="1000">
                        <a:solidFill>
                          <a:srgbClr val="000000"/>
                        </a:solidFill>
                        <a:effectLst/>
                        <a:latin typeface="Arial" panose="020B0604020202020204" pitchFamily="34" charset="0"/>
                        <a:ea typeface="맑은 고딕" panose="020B0503020000020004" pitchFamily="50" charset="-127"/>
                      </a:endParaRPr>
                    </a:p>
                  </a:txBody>
                  <a:tcPr marL="66824" marR="66824" marT="66824" marB="66824"/>
                </a:tc>
                <a:tc>
                  <a:txBody>
                    <a:bodyPr/>
                    <a:lstStyle/>
                    <a:p>
                      <a:pPr>
                        <a:lnSpc>
                          <a:spcPct val="141000"/>
                        </a:lnSpc>
                        <a:spcAft>
                          <a:spcPts val="1500"/>
                        </a:spcAft>
                      </a:pPr>
                      <a:r>
                        <a:rPr lang="en-US" sz="1100">
                          <a:effectLst/>
                        </a:rPr>
                        <a:t>Can she play hockey?</a:t>
                      </a:r>
                      <a:endParaRPr lang="ko-KR" sz="1000">
                        <a:solidFill>
                          <a:srgbClr val="000000"/>
                        </a:solidFill>
                        <a:effectLst/>
                        <a:latin typeface="Arial" panose="020B0604020202020204" pitchFamily="34" charset="0"/>
                        <a:ea typeface="맑은 고딕" panose="020B0503020000020004" pitchFamily="50" charset="-127"/>
                      </a:endParaRPr>
                    </a:p>
                  </a:txBody>
                  <a:tcPr marL="66824" marR="66824" marT="66824" marB="66824"/>
                </a:tc>
                <a:tc>
                  <a:txBody>
                    <a:bodyPr/>
                    <a:lstStyle/>
                    <a:p>
                      <a:pPr>
                        <a:lnSpc>
                          <a:spcPct val="141000"/>
                        </a:lnSpc>
                        <a:spcAft>
                          <a:spcPts val="1500"/>
                        </a:spcAft>
                      </a:pPr>
                      <a:r>
                        <a:rPr lang="en-US" sz="1100">
                          <a:effectLst/>
                        </a:rPr>
                        <a:t>She cannot play hockey</a:t>
                      </a:r>
                      <a:endParaRPr lang="ko-KR" sz="1000">
                        <a:solidFill>
                          <a:srgbClr val="000000"/>
                        </a:solidFill>
                        <a:effectLst/>
                        <a:latin typeface="Arial" panose="020B0604020202020204" pitchFamily="34" charset="0"/>
                        <a:ea typeface="맑은 고딕" panose="020B0503020000020004" pitchFamily="50" charset="-127"/>
                      </a:endParaRPr>
                    </a:p>
                  </a:txBody>
                  <a:tcPr marL="66824" marR="66824" marT="66824" marB="66824"/>
                </a:tc>
                <a:extLst>
                  <a:ext uri="{0D108BD9-81ED-4DB2-BD59-A6C34878D82A}">
                    <a16:rowId xmlns:a16="http://schemas.microsoft.com/office/drawing/2014/main" val="2491278815"/>
                  </a:ext>
                </a:extLst>
              </a:tr>
              <a:tr h="376712">
                <a:tc>
                  <a:txBody>
                    <a:bodyPr/>
                    <a:lstStyle/>
                    <a:p>
                      <a:pPr>
                        <a:lnSpc>
                          <a:spcPct val="141000"/>
                        </a:lnSpc>
                        <a:spcAft>
                          <a:spcPts val="1500"/>
                        </a:spcAft>
                      </a:pPr>
                      <a:r>
                        <a:rPr lang="en-US" sz="1100">
                          <a:effectLst/>
                        </a:rPr>
                        <a:t>It can play music</a:t>
                      </a:r>
                      <a:endParaRPr lang="ko-KR" sz="1000">
                        <a:solidFill>
                          <a:srgbClr val="000000"/>
                        </a:solidFill>
                        <a:effectLst/>
                        <a:latin typeface="Arial" panose="020B0604020202020204" pitchFamily="34" charset="0"/>
                        <a:ea typeface="맑은 고딕" panose="020B0503020000020004" pitchFamily="50" charset="-127"/>
                      </a:endParaRPr>
                    </a:p>
                  </a:txBody>
                  <a:tcPr marL="66824" marR="66824" marT="66824" marB="66824"/>
                </a:tc>
                <a:tc>
                  <a:txBody>
                    <a:bodyPr/>
                    <a:lstStyle/>
                    <a:p>
                      <a:pPr>
                        <a:lnSpc>
                          <a:spcPct val="141000"/>
                        </a:lnSpc>
                        <a:spcAft>
                          <a:spcPts val="1500"/>
                        </a:spcAft>
                      </a:pPr>
                      <a:r>
                        <a:rPr lang="en-US" sz="1100">
                          <a:effectLst/>
                        </a:rPr>
                        <a:t>Can it play music?</a:t>
                      </a:r>
                      <a:endParaRPr lang="ko-KR" sz="1000">
                        <a:solidFill>
                          <a:srgbClr val="000000"/>
                        </a:solidFill>
                        <a:effectLst/>
                        <a:latin typeface="Arial" panose="020B0604020202020204" pitchFamily="34" charset="0"/>
                        <a:ea typeface="맑은 고딕" panose="020B0503020000020004" pitchFamily="50" charset="-127"/>
                      </a:endParaRPr>
                    </a:p>
                  </a:txBody>
                  <a:tcPr marL="66824" marR="66824" marT="66824" marB="66824"/>
                </a:tc>
                <a:tc>
                  <a:txBody>
                    <a:bodyPr/>
                    <a:lstStyle/>
                    <a:p>
                      <a:pPr>
                        <a:lnSpc>
                          <a:spcPct val="141000"/>
                        </a:lnSpc>
                        <a:spcAft>
                          <a:spcPts val="1500"/>
                        </a:spcAft>
                      </a:pPr>
                      <a:r>
                        <a:rPr lang="en-US" sz="1100">
                          <a:effectLst/>
                        </a:rPr>
                        <a:t>It cannot play music</a:t>
                      </a:r>
                      <a:endParaRPr lang="ko-KR" sz="1000">
                        <a:solidFill>
                          <a:srgbClr val="000000"/>
                        </a:solidFill>
                        <a:effectLst/>
                        <a:latin typeface="Arial" panose="020B0604020202020204" pitchFamily="34" charset="0"/>
                        <a:ea typeface="맑은 고딕" panose="020B0503020000020004" pitchFamily="50" charset="-127"/>
                      </a:endParaRPr>
                    </a:p>
                  </a:txBody>
                  <a:tcPr marL="66824" marR="66824" marT="66824" marB="66824"/>
                </a:tc>
                <a:extLst>
                  <a:ext uri="{0D108BD9-81ED-4DB2-BD59-A6C34878D82A}">
                    <a16:rowId xmlns:a16="http://schemas.microsoft.com/office/drawing/2014/main" val="3734832388"/>
                  </a:ext>
                </a:extLst>
              </a:tr>
              <a:tr h="376712">
                <a:tc>
                  <a:txBody>
                    <a:bodyPr/>
                    <a:lstStyle/>
                    <a:p>
                      <a:pPr>
                        <a:lnSpc>
                          <a:spcPct val="141000"/>
                        </a:lnSpc>
                        <a:spcAft>
                          <a:spcPts val="1500"/>
                        </a:spcAft>
                      </a:pPr>
                      <a:r>
                        <a:rPr lang="en-US" sz="1100">
                          <a:effectLst/>
                        </a:rPr>
                        <a:t>We can play violin</a:t>
                      </a:r>
                      <a:endParaRPr lang="ko-KR" sz="1000">
                        <a:solidFill>
                          <a:srgbClr val="000000"/>
                        </a:solidFill>
                        <a:effectLst/>
                        <a:latin typeface="Arial" panose="020B0604020202020204" pitchFamily="34" charset="0"/>
                        <a:ea typeface="맑은 고딕" panose="020B0503020000020004" pitchFamily="50" charset="-127"/>
                      </a:endParaRPr>
                    </a:p>
                  </a:txBody>
                  <a:tcPr marL="66824" marR="66824" marT="66824" marB="66824"/>
                </a:tc>
                <a:tc>
                  <a:txBody>
                    <a:bodyPr/>
                    <a:lstStyle/>
                    <a:p>
                      <a:pPr>
                        <a:lnSpc>
                          <a:spcPct val="141000"/>
                        </a:lnSpc>
                        <a:spcAft>
                          <a:spcPts val="1500"/>
                        </a:spcAft>
                      </a:pPr>
                      <a:r>
                        <a:rPr lang="en-US" sz="1100">
                          <a:effectLst/>
                        </a:rPr>
                        <a:t>Can we play violin?</a:t>
                      </a:r>
                      <a:endParaRPr lang="ko-KR" sz="1000">
                        <a:solidFill>
                          <a:srgbClr val="000000"/>
                        </a:solidFill>
                        <a:effectLst/>
                        <a:latin typeface="Arial" panose="020B0604020202020204" pitchFamily="34" charset="0"/>
                        <a:ea typeface="맑은 고딕" panose="020B0503020000020004" pitchFamily="50" charset="-127"/>
                      </a:endParaRPr>
                    </a:p>
                  </a:txBody>
                  <a:tcPr marL="66824" marR="66824" marT="66824" marB="66824"/>
                </a:tc>
                <a:tc>
                  <a:txBody>
                    <a:bodyPr/>
                    <a:lstStyle/>
                    <a:p>
                      <a:pPr>
                        <a:lnSpc>
                          <a:spcPct val="141000"/>
                        </a:lnSpc>
                        <a:spcAft>
                          <a:spcPts val="1500"/>
                        </a:spcAft>
                      </a:pPr>
                      <a:r>
                        <a:rPr lang="en-US" sz="1100">
                          <a:effectLst/>
                        </a:rPr>
                        <a:t>We cannot play violin</a:t>
                      </a:r>
                      <a:endParaRPr lang="ko-KR" sz="1000">
                        <a:solidFill>
                          <a:srgbClr val="000000"/>
                        </a:solidFill>
                        <a:effectLst/>
                        <a:latin typeface="Arial" panose="020B0604020202020204" pitchFamily="34" charset="0"/>
                        <a:ea typeface="맑은 고딕" panose="020B0503020000020004" pitchFamily="50" charset="-127"/>
                      </a:endParaRPr>
                    </a:p>
                  </a:txBody>
                  <a:tcPr marL="66824" marR="66824" marT="66824" marB="66824"/>
                </a:tc>
                <a:extLst>
                  <a:ext uri="{0D108BD9-81ED-4DB2-BD59-A6C34878D82A}">
                    <a16:rowId xmlns:a16="http://schemas.microsoft.com/office/drawing/2014/main" val="388314064"/>
                  </a:ext>
                </a:extLst>
              </a:tr>
              <a:tr h="376712">
                <a:tc>
                  <a:txBody>
                    <a:bodyPr/>
                    <a:lstStyle/>
                    <a:p>
                      <a:pPr>
                        <a:lnSpc>
                          <a:spcPct val="141000"/>
                        </a:lnSpc>
                        <a:spcAft>
                          <a:spcPts val="1500"/>
                        </a:spcAft>
                      </a:pPr>
                      <a:r>
                        <a:rPr lang="en-US" sz="1100">
                          <a:effectLst/>
                        </a:rPr>
                        <a:t>They can play soccer</a:t>
                      </a:r>
                      <a:endParaRPr lang="ko-KR" sz="1000">
                        <a:solidFill>
                          <a:srgbClr val="000000"/>
                        </a:solidFill>
                        <a:effectLst/>
                        <a:latin typeface="Arial" panose="020B0604020202020204" pitchFamily="34" charset="0"/>
                        <a:ea typeface="맑은 고딕" panose="020B0503020000020004" pitchFamily="50" charset="-127"/>
                      </a:endParaRPr>
                    </a:p>
                  </a:txBody>
                  <a:tcPr marL="66824" marR="66824" marT="66824" marB="66824"/>
                </a:tc>
                <a:tc>
                  <a:txBody>
                    <a:bodyPr/>
                    <a:lstStyle/>
                    <a:p>
                      <a:pPr>
                        <a:lnSpc>
                          <a:spcPct val="141000"/>
                        </a:lnSpc>
                        <a:spcAft>
                          <a:spcPts val="1500"/>
                        </a:spcAft>
                      </a:pPr>
                      <a:r>
                        <a:rPr lang="en-US" sz="1100">
                          <a:effectLst/>
                        </a:rPr>
                        <a:t>Can they play soccer?</a:t>
                      </a:r>
                      <a:endParaRPr lang="ko-KR" sz="1000">
                        <a:solidFill>
                          <a:srgbClr val="000000"/>
                        </a:solidFill>
                        <a:effectLst/>
                        <a:latin typeface="Arial" panose="020B0604020202020204" pitchFamily="34" charset="0"/>
                        <a:ea typeface="맑은 고딕" panose="020B0503020000020004" pitchFamily="50" charset="-127"/>
                      </a:endParaRPr>
                    </a:p>
                  </a:txBody>
                  <a:tcPr marL="66824" marR="66824" marT="66824" marB="66824"/>
                </a:tc>
                <a:tc>
                  <a:txBody>
                    <a:bodyPr/>
                    <a:lstStyle/>
                    <a:p>
                      <a:pPr>
                        <a:lnSpc>
                          <a:spcPct val="141000"/>
                        </a:lnSpc>
                        <a:spcAft>
                          <a:spcPts val="1500"/>
                        </a:spcAft>
                      </a:pPr>
                      <a:r>
                        <a:rPr lang="en-US" sz="1100" dirty="0">
                          <a:effectLst/>
                        </a:rPr>
                        <a:t>They cannot play basketball</a:t>
                      </a:r>
                      <a:endParaRPr lang="ko-KR" sz="1000" dirty="0">
                        <a:solidFill>
                          <a:srgbClr val="000000"/>
                        </a:solidFill>
                        <a:effectLst/>
                        <a:latin typeface="Arial" panose="020B0604020202020204" pitchFamily="34" charset="0"/>
                        <a:ea typeface="맑은 고딕" panose="020B0503020000020004" pitchFamily="50" charset="-127"/>
                      </a:endParaRPr>
                    </a:p>
                  </a:txBody>
                  <a:tcPr marL="66824" marR="66824" marT="66824" marB="66824"/>
                </a:tc>
                <a:extLst>
                  <a:ext uri="{0D108BD9-81ED-4DB2-BD59-A6C34878D82A}">
                    <a16:rowId xmlns:a16="http://schemas.microsoft.com/office/drawing/2014/main" val="617473411"/>
                  </a:ext>
                </a:extLst>
              </a:tr>
            </a:tbl>
          </a:graphicData>
        </a:graphic>
      </p:graphicFrame>
      <p:sp>
        <p:nvSpPr>
          <p:cNvPr id="10" name="Rectangle 3"/>
          <p:cNvSpPr>
            <a:spLocks noChangeArrowheads="1"/>
          </p:cNvSpPr>
          <p:nvPr/>
        </p:nvSpPr>
        <p:spPr bwMode="auto">
          <a:xfrm>
            <a:off x="735063" y="2209130"/>
            <a:ext cx="9221688" cy="634216"/>
          </a:xfrm>
          <a:prstGeom prst="rect">
            <a:avLst/>
          </a:prstGeom>
          <a:solidFill>
            <a:srgbClr val="F3F3F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12359" tIns="155874" rIns="80189" bIns="44535" numCol="1" anchor="ctr" anchorCtr="0" compatLnSpc="1">
            <a:prstTxWarp prst="textNoShape">
              <a:avLst/>
            </a:prstTxWarp>
            <a:spAutoFit/>
          </a:bodyPr>
          <a:lstStyle/>
          <a:p>
            <a:pPr algn="ctr" defTabSz="801898" eaLnBrk="0" fontAlgn="base" latinLnBrk="0" hangingPunct="0">
              <a:spcBef>
                <a:spcPct val="0"/>
              </a:spcBef>
              <a:spcAft>
                <a:spcPct val="0"/>
              </a:spcAft>
            </a:pPr>
            <a:r>
              <a:rPr lang="ko-KR" altLang="ko-KR" sz="1227" b="1" dirty="0" err="1">
                <a:solidFill>
                  <a:srgbClr val="555555"/>
                </a:solidFill>
                <a:latin typeface="Arial" panose="020B0604020202020204" pitchFamily="34" charset="0"/>
                <a:cs typeface="Arial" panose="020B0604020202020204" pitchFamily="34" charset="0"/>
              </a:rPr>
              <a:t>Forming</a:t>
            </a:r>
            <a:r>
              <a:rPr lang="ko-KR" altLang="ko-KR" sz="1227" b="1" dirty="0">
                <a:solidFill>
                  <a:srgbClr val="555555"/>
                </a:solidFill>
                <a:latin typeface="Arial" panose="020B0604020202020204" pitchFamily="34" charset="0"/>
                <a:cs typeface="Arial" panose="020B0604020202020204" pitchFamily="34" charset="0"/>
              </a:rPr>
              <a:t> </a:t>
            </a:r>
            <a:r>
              <a:rPr lang="ko-KR" altLang="ko-KR" sz="1227" b="1" dirty="0" err="1">
                <a:solidFill>
                  <a:srgbClr val="555555"/>
                </a:solidFill>
                <a:latin typeface="Arial" panose="020B0604020202020204" pitchFamily="34" charset="0"/>
                <a:cs typeface="Arial" panose="020B0604020202020204" pitchFamily="34" charset="0"/>
              </a:rPr>
              <a:t>the</a:t>
            </a:r>
            <a:r>
              <a:rPr lang="ko-KR" altLang="ko-KR" sz="1227" b="1" dirty="0">
                <a:solidFill>
                  <a:srgbClr val="555555"/>
                </a:solidFill>
                <a:latin typeface="Arial" panose="020B0604020202020204" pitchFamily="34" charset="0"/>
                <a:cs typeface="Arial" panose="020B0604020202020204" pitchFamily="34" charset="0"/>
              </a:rPr>
              <a:t> </a:t>
            </a:r>
            <a:r>
              <a:rPr lang="ko-KR" altLang="ko-KR" sz="1227" b="1" dirty="0" err="1">
                <a:solidFill>
                  <a:srgbClr val="555555"/>
                </a:solidFill>
                <a:latin typeface="Arial" panose="020B0604020202020204" pitchFamily="34" charset="0"/>
                <a:cs typeface="Arial" panose="020B0604020202020204" pitchFamily="34" charset="0"/>
              </a:rPr>
              <a:t>simple</a:t>
            </a:r>
            <a:r>
              <a:rPr lang="ko-KR" altLang="ko-KR" sz="1227" b="1" dirty="0">
                <a:solidFill>
                  <a:srgbClr val="555555"/>
                </a:solidFill>
                <a:latin typeface="Arial" panose="020B0604020202020204" pitchFamily="34" charset="0"/>
                <a:cs typeface="Arial" panose="020B0604020202020204" pitchFamily="34" charset="0"/>
              </a:rPr>
              <a:t> </a:t>
            </a:r>
            <a:r>
              <a:rPr lang="ko-KR" altLang="ko-KR" sz="1227" b="1" dirty="0" err="1">
                <a:solidFill>
                  <a:srgbClr val="555555"/>
                </a:solidFill>
                <a:latin typeface="Arial" panose="020B0604020202020204" pitchFamily="34" charset="0"/>
                <a:cs typeface="Arial" panose="020B0604020202020204" pitchFamily="34" charset="0"/>
              </a:rPr>
              <a:t>present</a:t>
            </a:r>
            <a:r>
              <a:rPr lang="ko-KR" altLang="ko-KR" sz="1227" b="1" dirty="0">
                <a:solidFill>
                  <a:srgbClr val="555555"/>
                </a:solidFill>
                <a:latin typeface="Arial" panose="020B0604020202020204" pitchFamily="34" charset="0"/>
                <a:cs typeface="Arial" panose="020B0604020202020204" pitchFamily="34" charset="0"/>
              </a:rPr>
              <a:t> </a:t>
            </a:r>
            <a:r>
              <a:rPr lang="ko-KR" altLang="ko-KR" sz="1227" b="1" dirty="0" err="1">
                <a:solidFill>
                  <a:srgbClr val="555555"/>
                </a:solidFill>
                <a:latin typeface="Arial" panose="020B0604020202020204" pitchFamily="34" charset="0"/>
                <a:cs typeface="Arial" panose="020B0604020202020204" pitchFamily="34" charset="0"/>
              </a:rPr>
              <a:t>tense</a:t>
            </a:r>
            <a:r>
              <a:rPr lang="ko-KR" altLang="ko-KR" sz="1227" b="1" dirty="0">
                <a:solidFill>
                  <a:srgbClr val="555555"/>
                </a:solidFill>
                <a:latin typeface="Arial" panose="020B0604020202020204" pitchFamily="34" charset="0"/>
                <a:cs typeface="Arial" panose="020B0604020202020204" pitchFamily="34" charset="0"/>
              </a:rPr>
              <a:t>: </a:t>
            </a:r>
            <a:r>
              <a:rPr lang="ko-KR" altLang="ko-KR" sz="1227" b="1" dirty="0" err="1">
                <a:solidFill>
                  <a:srgbClr val="555555"/>
                </a:solidFill>
                <a:latin typeface="Arial" panose="020B0604020202020204" pitchFamily="34" charset="0"/>
                <a:cs typeface="Arial" panose="020B0604020202020204" pitchFamily="34" charset="0"/>
              </a:rPr>
              <a:t>to</a:t>
            </a:r>
            <a:r>
              <a:rPr lang="ko-KR" altLang="ko-KR" sz="1227" b="1" dirty="0">
                <a:solidFill>
                  <a:srgbClr val="555555"/>
                </a:solidFill>
                <a:latin typeface="Arial" panose="020B0604020202020204" pitchFamily="34" charset="0"/>
                <a:cs typeface="Arial" panose="020B0604020202020204" pitchFamily="34" charset="0"/>
              </a:rPr>
              <a:t> </a:t>
            </a:r>
            <a:r>
              <a:rPr lang="ko-KR" altLang="ko-KR" sz="1227" b="1" dirty="0" err="1">
                <a:solidFill>
                  <a:srgbClr val="555555"/>
                </a:solidFill>
                <a:latin typeface="Arial" panose="020B0604020202020204" pitchFamily="34" charset="0"/>
                <a:cs typeface="Arial" panose="020B0604020202020204" pitchFamily="34" charset="0"/>
              </a:rPr>
              <a:t>play</a:t>
            </a:r>
            <a:endParaRPr lang="ko-KR" altLang="ko-KR" sz="1227" b="1" dirty="0">
              <a:solidFill>
                <a:srgbClr val="000000"/>
              </a:solidFill>
              <a:latin typeface="Arial" panose="020B0604020202020204" pitchFamily="34" charset="0"/>
              <a:cs typeface="Arial" panose="020B0604020202020204" pitchFamily="34" charset="0"/>
            </a:endParaRPr>
          </a:p>
          <a:p>
            <a:pPr defTabSz="801898" eaLnBrk="0" fontAlgn="base" latinLnBrk="0" hangingPunct="0">
              <a:spcBef>
                <a:spcPct val="0"/>
              </a:spcBef>
              <a:spcAft>
                <a:spcPct val="0"/>
              </a:spcAft>
            </a:pPr>
            <a:endParaRPr lang="ko-KR" altLang="ko-KR" sz="1579" dirty="0">
              <a:latin typeface="Arial" panose="020B0604020202020204" pitchFamily="34" charset="0"/>
            </a:endParaRPr>
          </a:p>
        </p:txBody>
      </p:sp>
    </p:spTree>
    <p:extLst>
      <p:ext uri="{BB962C8B-B14F-4D97-AF65-F5344CB8AC3E}">
        <p14:creationId xmlns:p14="http://schemas.microsoft.com/office/powerpoint/2010/main" val="37808750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an-cant_19277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4527" y="0"/>
            <a:ext cx="5095317" cy="756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2138354" y="-458220"/>
            <a:ext cx="427681" cy="171833"/>
          </a:xfrm>
          <a:prstGeom prst="rect">
            <a:avLst/>
          </a:prstGeom>
          <a:noFill/>
        </p:spPr>
        <p:txBody>
          <a:bodyPr vert="eaVert" wrap="square" rtlCol="0">
            <a:spAutoFit/>
          </a:bodyPr>
          <a:lstStyle/>
          <a:p>
            <a:endParaRPr lang="ko-KR" altLang="en-US" sz="1579" dirty="0"/>
          </a:p>
        </p:txBody>
      </p:sp>
    </p:spTree>
    <p:extLst>
      <p:ext uri="{BB962C8B-B14F-4D97-AF65-F5344CB8AC3E}">
        <p14:creationId xmlns:p14="http://schemas.microsoft.com/office/powerpoint/2010/main" val="8931867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can-cant-abilities-grammar-drills_72458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0764" y="4763"/>
            <a:ext cx="5810250" cy="755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20609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801886" y="2028824"/>
            <a:ext cx="9088042" cy="2600325"/>
          </a:xfrm>
        </p:spPr>
        <p:txBody>
          <a:bodyPr>
            <a:normAutofit/>
          </a:bodyPr>
          <a:lstStyle/>
          <a:p>
            <a:r>
              <a:rPr lang="en-US" altLang="ko-KR" b="1" dirty="0" smtClean="0"/>
              <a:t>The End</a:t>
            </a:r>
            <a:br>
              <a:rPr lang="en-US" altLang="ko-KR" b="1" dirty="0" smtClean="0"/>
            </a:br>
            <a:r>
              <a:rPr lang="en-US" altLang="ko-KR" b="1" dirty="0" smtClean="0"/>
              <a:t>Thank you all very much</a:t>
            </a:r>
            <a:endParaRPr lang="ko-KR" altLang="en-US" b="1" dirty="0"/>
          </a:p>
        </p:txBody>
      </p:sp>
    </p:spTree>
    <p:extLst>
      <p:ext uri="{BB962C8B-B14F-4D97-AF65-F5344CB8AC3E}">
        <p14:creationId xmlns:p14="http://schemas.microsoft.com/office/powerpoint/2010/main" val="7472932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TotalTime>
  <Words>402</Words>
  <Application>Microsoft Office PowerPoint</Application>
  <PresentationFormat>사용자 지정</PresentationFormat>
  <Paragraphs>51</Paragraphs>
  <Slides>8</Slides>
  <Notes>0</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8</vt:i4>
      </vt:variant>
    </vt:vector>
  </HeadingPairs>
  <TitlesOfParts>
    <vt:vector size="13" baseType="lpstr">
      <vt:lpstr>맑은 고딕</vt:lpstr>
      <vt:lpstr>Arial</vt:lpstr>
      <vt:lpstr>Calibri</vt:lpstr>
      <vt:lpstr>Calibri Light</vt:lpstr>
      <vt:lpstr>Office 테마</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The End Thank you all very much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Jihye</dc:creator>
  <cp:lastModifiedBy>Jihye</cp:lastModifiedBy>
  <cp:revision>8</cp:revision>
  <dcterms:created xsi:type="dcterms:W3CDTF">2018-02-20T17:29:51Z</dcterms:created>
  <dcterms:modified xsi:type="dcterms:W3CDTF">2018-02-20T18:16:31Z</dcterms:modified>
</cp:coreProperties>
</file>