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FFD96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www.youtube.com/watch?v=FBy1EMuhnlM" TargetMode="External"/><Relationship Id="rId4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.jpg"/><Relationship Id="rId5" Type="http://schemas.openxmlformats.org/officeDocument/2006/relationships/image" Target="../media/image8.jpg"/><Relationship Id="rId6" Type="http://schemas.openxmlformats.org/officeDocument/2006/relationships/image" Target="../media/image16.jpg"/><Relationship Id="rId7" Type="http://schemas.openxmlformats.org/officeDocument/2006/relationships/image" Target="../media/image11.png"/><Relationship Id="rId8" Type="http://schemas.openxmlformats.org/officeDocument/2006/relationships/image" Target="../media/image1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Relationship Id="rId4" Type="http://schemas.openxmlformats.org/officeDocument/2006/relationships/image" Target="../media/image11.png"/><Relationship Id="rId5" Type="http://schemas.openxmlformats.org/officeDocument/2006/relationships/image" Target="../media/image12.jpg"/><Relationship Id="rId6" Type="http://schemas.openxmlformats.org/officeDocument/2006/relationships/image" Target="../media/image10.jpg"/><Relationship Id="rId7" Type="http://schemas.openxmlformats.org/officeDocument/2006/relationships/image" Target="../media/image5.png"/><Relationship Id="rId8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.jpg"/><Relationship Id="rId5" Type="http://schemas.openxmlformats.org/officeDocument/2006/relationships/image" Target="../media/image8.jpg"/><Relationship Id="rId6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0" y="250550"/>
            <a:ext cx="8520600" cy="458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7200"/>
              <a:t>Welcome to </a:t>
            </a:r>
            <a:endParaRPr sz="72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7200"/>
              <a:t>Bella’s </a:t>
            </a:r>
            <a:endParaRPr sz="72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7200"/>
              <a:t>cooking class</a:t>
            </a:r>
            <a:endParaRPr sz="7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Mix them with a balloon whisk until it becomes soft 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24" name="Shape 124"/>
          <p:cNvPicPr preferRelativeResize="0"/>
          <p:nvPr/>
        </p:nvPicPr>
        <p:blipFill rotWithShape="1">
          <a:blip r:embed="rId3">
            <a:alphaModFix/>
          </a:blip>
          <a:srcRect b="54451" l="14953" r="11565" t="3672"/>
          <a:stretch/>
        </p:blipFill>
        <p:spPr>
          <a:xfrm>
            <a:off x="403300" y="954025"/>
            <a:ext cx="8139449" cy="3972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287013" y="3832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Apply cooking oil thinly to the paper cup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30" name="Shape 130"/>
          <p:cNvPicPr preferRelativeResize="0"/>
          <p:nvPr/>
        </p:nvPicPr>
        <p:blipFill rotWithShape="1">
          <a:blip r:embed="rId3">
            <a:alphaModFix/>
          </a:blip>
          <a:srcRect b="41387" l="7127" r="4766" t="6839"/>
          <a:stretch/>
        </p:blipFill>
        <p:spPr>
          <a:xfrm>
            <a:off x="489925" y="955900"/>
            <a:ext cx="8114775" cy="388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Pour the mixture ¼ of paper cups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36" name="Shape 136"/>
          <p:cNvPicPr preferRelativeResize="0"/>
          <p:nvPr/>
        </p:nvPicPr>
        <p:blipFill rotWithShape="1">
          <a:blip r:embed="rId3">
            <a:alphaModFix/>
          </a:blip>
          <a:srcRect b="42344" l="0" r="0" t="6754"/>
          <a:stretch/>
        </p:blipFill>
        <p:spPr>
          <a:xfrm>
            <a:off x="453550" y="1017725"/>
            <a:ext cx="8250124" cy="375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Microwave the paper cups(with mixture) 1 minute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 b="49409" l="0" r="0" t="11075"/>
          <a:stretch/>
        </p:blipFill>
        <p:spPr>
          <a:xfrm>
            <a:off x="243250" y="1017725"/>
            <a:ext cx="8410951" cy="3760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Put 1 egg per 1 paper cup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48" name="Shape 148"/>
          <p:cNvPicPr preferRelativeResize="0"/>
          <p:nvPr/>
        </p:nvPicPr>
        <p:blipFill rotWithShape="1">
          <a:blip r:embed="rId3">
            <a:alphaModFix/>
          </a:blip>
          <a:srcRect b="48689" l="0" r="0" t="9917"/>
          <a:stretch/>
        </p:blipFill>
        <p:spPr>
          <a:xfrm>
            <a:off x="243275" y="1017725"/>
            <a:ext cx="8423276" cy="374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Beat in egg yolks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54" name="Shape 154"/>
          <p:cNvPicPr preferRelativeResize="0"/>
          <p:nvPr/>
        </p:nvPicPr>
        <p:blipFill rotWithShape="1">
          <a:blip r:embed="rId3">
            <a:alphaModFix/>
          </a:blip>
          <a:srcRect b="50600" l="0" r="0" t="10162"/>
          <a:stretch/>
        </p:blipFill>
        <p:spPr>
          <a:xfrm>
            <a:off x="311700" y="1093525"/>
            <a:ext cx="8330025" cy="369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311700" y="445025"/>
            <a:ext cx="8520600" cy="9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Put some slices of cheese and chopped bacon</a:t>
            </a:r>
            <a:endParaRPr sz="2400">
              <a:solidFill>
                <a:srgbClr val="000000"/>
              </a:solidFill>
            </a:endParaRPr>
          </a:p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>
                <a:solidFill>
                  <a:srgbClr val="000000"/>
                </a:solidFill>
              </a:rPr>
              <a:t>(You can add other toppings that you want to.)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60" name="Shape 160"/>
          <p:cNvPicPr preferRelativeResize="0"/>
          <p:nvPr/>
        </p:nvPicPr>
        <p:blipFill rotWithShape="1">
          <a:blip r:embed="rId3">
            <a:alphaModFix/>
          </a:blip>
          <a:srcRect b="41341" l="0" r="0" t="6591"/>
          <a:stretch/>
        </p:blipFill>
        <p:spPr>
          <a:xfrm>
            <a:off x="311700" y="1505700"/>
            <a:ext cx="8367175" cy="325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Microwave the prepared egg muffin 4 minutes.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 b="49917" l="0" r="0" t="10641"/>
          <a:stretch/>
        </p:blipFill>
        <p:spPr>
          <a:xfrm>
            <a:off x="453550" y="1017725"/>
            <a:ext cx="8213000" cy="3834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Shape 1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2101" y="385500"/>
            <a:ext cx="5356275" cy="3991024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 txBox="1"/>
          <p:nvPr>
            <p:ph type="title"/>
          </p:nvPr>
        </p:nvSpPr>
        <p:spPr>
          <a:xfrm>
            <a:off x="311700" y="3498875"/>
            <a:ext cx="8520600" cy="150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800"/>
              <a:t>Enjoy your home-made </a:t>
            </a:r>
            <a:endParaRPr sz="48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800"/>
              <a:t>egg muffins</a:t>
            </a:r>
            <a:r>
              <a:rPr lang="ko" sz="4800"/>
              <a:t>!</a:t>
            </a:r>
            <a:endParaRPr sz="4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오븐없이 만드는 계란빵의 맛이란! 실제로 진짜 맛있는 존-맛 계란방 가즈아!ㅏㅏ  자취팁, 자취요리 알아가시려면! 자취생으로 살아남기를 좋아요~  구독!  해주세요~!!  페이스북 자취생으로 살아남기 :  https://www.facebook.com/onehomelife/  카카오톡 자취생으로 살아남기 : http://pf.kakao.com/_QUSxnM" id="177" name="Shape 177" title="[자취요리] 노오븐 존 맛 계란 빵">
            <a:hlinkClick r:id="rId3"/>
          </p:cNvPr>
          <p:cNvSpPr/>
          <p:nvPr/>
        </p:nvSpPr>
        <p:spPr>
          <a:xfrm>
            <a:off x="242500" y="238725"/>
            <a:ext cx="8634325" cy="477425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국산종이컵/1000개/일희용종이컵/자판기종이컵/무형광/커피컵/6.5온스/업소용종이컵/일희용종이컵/소주컵/종이컵/종이컵 1박스 : 예쁜아이"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8775" y="188923"/>
            <a:ext cx="2342926" cy="2287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삼성전자 삼성전자 MS23J5133AT"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0050" y="188925"/>
            <a:ext cx="2342925" cy="2342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엘툴스 실리콘 거품기 : 주방코리아" id="61" name="Shape 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3775" y="188925"/>
            <a:ext cx="2266647" cy="2287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오뚜기핫케이크가루500g X 20개 1box(KOREANMALL) : 도매쇼핑" id="62" name="Shape 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2629147"/>
            <a:ext cx="2361953" cy="23619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계란, 어디에 좋은데?" id="63" name="Shape 6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66753" y="2684250"/>
            <a:ext cx="2385671" cy="2306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서울우유 서울우유 멸균우유 200ml" id="64" name="Shape 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04825" y="2684250"/>
            <a:ext cx="2306850" cy="230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hape 182"/>
          <p:cNvPicPr preferRelativeResize="0"/>
          <p:nvPr/>
        </p:nvPicPr>
        <p:blipFill rotWithShape="1">
          <a:blip r:embed="rId3">
            <a:alphaModFix/>
          </a:blip>
          <a:srcRect b="10880" l="7098" r="11962" t="10951"/>
          <a:stretch/>
        </p:blipFill>
        <p:spPr>
          <a:xfrm>
            <a:off x="72300" y="60225"/>
            <a:ext cx="8949899" cy="5023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3" name="Shape 183"/>
          <p:cNvCxnSpPr/>
          <p:nvPr/>
        </p:nvCxnSpPr>
        <p:spPr>
          <a:xfrm>
            <a:off x="1686400" y="722750"/>
            <a:ext cx="1554000" cy="1035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4" name="Shape 184"/>
          <p:cNvCxnSpPr/>
          <p:nvPr/>
        </p:nvCxnSpPr>
        <p:spPr>
          <a:xfrm>
            <a:off x="2059800" y="1469575"/>
            <a:ext cx="1409400" cy="17226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5" name="Shape 185"/>
          <p:cNvCxnSpPr/>
          <p:nvPr/>
        </p:nvCxnSpPr>
        <p:spPr>
          <a:xfrm>
            <a:off x="1746625" y="2324825"/>
            <a:ext cx="1614000" cy="3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6" name="Shape 186"/>
          <p:cNvCxnSpPr/>
          <p:nvPr/>
        </p:nvCxnSpPr>
        <p:spPr>
          <a:xfrm>
            <a:off x="2324825" y="3035500"/>
            <a:ext cx="1144200" cy="16863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7" name="Shape 187"/>
          <p:cNvCxnSpPr/>
          <p:nvPr/>
        </p:nvCxnSpPr>
        <p:spPr>
          <a:xfrm flipH="1" rot="10800000">
            <a:off x="2144125" y="3950975"/>
            <a:ext cx="1288800" cy="710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8" name="Shape 188"/>
          <p:cNvCxnSpPr/>
          <p:nvPr/>
        </p:nvCxnSpPr>
        <p:spPr>
          <a:xfrm>
            <a:off x="6733525" y="807050"/>
            <a:ext cx="1325100" cy="2373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9" name="Shape 189"/>
          <p:cNvCxnSpPr/>
          <p:nvPr/>
        </p:nvCxnSpPr>
        <p:spPr>
          <a:xfrm flipH="1" rot="10800000">
            <a:off x="6926250" y="770775"/>
            <a:ext cx="1156500" cy="987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0" name="Shape 190"/>
          <p:cNvCxnSpPr/>
          <p:nvPr/>
        </p:nvCxnSpPr>
        <p:spPr>
          <a:xfrm>
            <a:off x="6625125" y="2300725"/>
            <a:ext cx="1421400" cy="360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1" name="Shape 191"/>
          <p:cNvCxnSpPr/>
          <p:nvPr/>
        </p:nvCxnSpPr>
        <p:spPr>
          <a:xfrm>
            <a:off x="6829900" y="3083700"/>
            <a:ext cx="1325100" cy="999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2" name="Shape 192"/>
          <p:cNvCxnSpPr/>
          <p:nvPr/>
        </p:nvCxnSpPr>
        <p:spPr>
          <a:xfrm flipH="1" rot="10800000">
            <a:off x="6926250" y="1553850"/>
            <a:ext cx="1096200" cy="24453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3" name="Shape 193"/>
          <p:cNvCxnSpPr/>
          <p:nvPr/>
        </p:nvCxnSpPr>
        <p:spPr>
          <a:xfrm flipH="1" rot="10800000">
            <a:off x="1782750" y="758800"/>
            <a:ext cx="1722600" cy="29874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311700" y="274175"/>
            <a:ext cx="8520600" cy="87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800">
                <a:solidFill>
                  <a:srgbClr val="FF0000"/>
                </a:solidFill>
              </a:rPr>
              <a:t>QUIZ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311700" y="1152475"/>
            <a:ext cx="8520600" cy="15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ko" sz="3600">
                <a:solidFill>
                  <a:srgbClr val="000000"/>
                </a:solidFill>
              </a:rPr>
              <a:t>For making mixture, we need pancake powder, butter , salt and milk.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00" name="Shape 200"/>
          <p:cNvSpPr txBox="1"/>
          <p:nvPr/>
        </p:nvSpPr>
        <p:spPr>
          <a:xfrm>
            <a:off x="807050" y="2735600"/>
            <a:ext cx="6965100" cy="19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9600">
                <a:solidFill>
                  <a:srgbClr val="FF0000"/>
                </a:solidFill>
              </a:rPr>
              <a:t>     False</a:t>
            </a:r>
            <a:endParaRPr sz="9600">
              <a:solidFill>
                <a:srgbClr val="FF0000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01" name="Shape 201"/>
          <p:cNvSpPr txBox="1"/>
          <p:nvPr/>
        </p:nvSpPr>
        <p:spPr>
          <a:xfrm>
            <a:off x="2108000" y="1892250"/>
            <a:ext cx="1337100" cy="540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600">
                <a:solidFill>
                  <a:srgbClr val="FF0000"/>
                </a:solidFill>
              </a:rPr>
              <a:t>egg</a:t>
            </a:r>
            <a:endParaRPr b="1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type="title"/>
          </p:nvPr>
        </p:nvSpPr>
        <p:spPr>
          <a:xfrm>
            <a:off x="311700" y="241700"/>
            <a:ext cx="8520600" cy="77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800">
                <a:solidFill>
                  <a:srgbClr val="FF0000"/>
                </a:solidFill>
              </a:rPr>
              <a:t>Quiz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207" name="Shape 207"/>
          <p:cNvSpPr txBox="1"/>
          <p:nvPr>
            <p:ph idx="1" type="body"/>
          </p:nvPr>
        </p:nvSpPr>
        <p:spPr>
          <a:xfrm>
            <a:off x="311700" y="1152475"/>
            <a:ext cx="8520600" cy="20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4800">
                <a:solidFill>
                  <a:schemeClr val="dk1"/>
                </a:solidFill>
              </a:rPr>
              <a:t>We need to pour the mixture 1/4 of paper cup</a:t>
            </a:r>
            <a:endParaRPr sz="4800">
              <a:solidFill>
                <a:srgbClr val="000000"/>
              </a:solidFill>
            </a:endParaRPr>
          </a:p>
        </p:txBody>
      </p:sp>
      <p:sp>
        <p:nvSpPr>
          <p:cNvPr id="208" name="Shape 208"/>
          <p:cNvSpPr txBox="1"/>
          <p:nvPr/>
        </p:nvSpPr>
        <p:spPr>
          <a:xfrm>
            <a:off x="2746400" y="2794600"/>
            <a:ext cx="3806400" cy="20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9600">
                <a:solidFill>
                  <a:srgbClr val="FF0000"/>
                </a:solidFill>
              </a:rPr>
              <a:t> True</a:t>
            </a:r>
            <a:endParaRPr sz="9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type="title"/>
          </p:nvPr>
        </p:nvSpPr>
        <p:spPr>
          <a:xfrm>
            <a:off x="311700" y="241700"/>
            <a:ext cx="8520600" cy="77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800">
                <a:solidFill>
                  <a:srgbClr val="FF0000"/>
                </a:solidFill>
              </a:rPr>
              <a:t>Quiz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311700" y="1152475"/>
            <a:ext cx="8520600" cy="20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ko" sz="3600">
                <a:solidFill>
                  <a:srgbClr val="000000"/>
                </a:solidFill>
              </a:rPr>
              <a:t>We need to beat the egg yolks.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15" name="Shape 215"/>
          <p:cNvSpPr txBox="1"/>
          <p:nvPr/>
        </p:nvSpPr>
        <p:spPr>
          <a:xfrm>
            <a:off x="1971975" y="2939150"/>
            <a:ext cx="4200300" cy="18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6000"/>
              <a:t> </a:t>
            </a:r>
            <a:r>
              <a:rPr lang="ko" sz="9600">
                <a:solidFill>
                  <a:srgbClr val="FF0000"/>
                </a:solidFill>
              </a:rPr>
              <a:t>True</a:t>
            </a:r>
            <a:endParaRPr sz="9600">
              <a:solidFill>
                <a:srgbClr val="FF0000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311700" y="241700"/>
            <a:ext cx="8520600" cy="77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800">
                <a:solidFill>
                  <a:srgbClr val="FF0000"/>
                </a:solidFill>
              </a:rPr>
              <a:t>Quiz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311700" y="1152475"/>
            <a:ext cx="8520600" cy="20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ko" sz="3600">
                <a:solidFill>
                  <a:srgbClr val="000000"/>
                </a:solidFill>
              </a:rPr>
              <a:t>We can add any toppings that we want to put in the egg muffin.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22" name="Shape 222"/>
          <p:cNvSpPr txBox="1"/>
          <p:nvPr/>
        </p:nvSpPr>
        <p:spPr>
          <a:xfrm>
            <a:off x="1971975" y="2939150"/>
            <a:ext cx="4200300" cy="18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6000"/>
              <a:t>  </a:t>
            </a:r>
            <a:r>
              <a:rPr lang="ko" sz="9600">
                <a:solidFill>
                  <a:srgbClr val="FF0000"/>
                </a:solidFill>
              </a:rPr>
              <a:t> </a:t>
            </a:r>
            <a:r>
              <a:rPr lang="ko" sz="9600">
                <a:solidFill>
                  <a:srgbClr val="FF0000"/>
                </a:solidFill>
              </a:rPr>
              <a:t>True</a:t>
            </a:r>
            <a:endParaRPr sz="9600">
              <a:solidFill>
                <a:srgbClr val="FF0000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type="title"/>
          </p:nvPr>
        </p:nvSpPr>
        <p:spPr>
          <a:xfrm>
            <a:off x="311700" y="241700"/>
            <a:ext cx="8520600" cy="77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4800">
                <a:solidFill>
                  <a:srgbClr val="FF0000"/>
                </a:solidFill>
              </a:rPr>
              <a:t>Quiz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228" name="Shape 228"/>
          <p:cNvSpPr txBox="1"/>
          <p:nvPr>
            <p:ph idx="1" type="body"/>
          </p:nvPr>
        </p:nvSpPr>
        <p:spPr>
          <a:xfrm>
            <a:off x="311700" y="1152475"/>
            <a:ext cx="8520600" cy="20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ko" sz="3600">
                <a:solidFill>
                  <a:srgbClr val="000000"/>
                </a:solidFill>
              </a:rPr>
              <a:t>After putting all ingredients, we need to microwave 7 minutes.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29" name="Shape 229"/>
          <p:cNvSpPr txBox="1"/>
          <p:nvPr/>
        </p:nvSpPr>
        <p:spPr>
          <a:xfrm>
            <a:off x="1971975" y="2939150"/>
            <a:ext cx="4200300" cy="18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6000"/>
              <a:t>    </a:t>
            </a:r>
            <a:r>
              <a:rPr lang="ko" sz="7200">
                <a:solidFill>
                  <a:srgbClr val="FF0000"/>
                </a:solidFill>
              </a:rPr>
              <a:t>False</a:t>
            </a:r>
            <a:endParaRPr sz="7200">
              <a:solidFill>
                <a:srgbClr val="FF0000"/>
              </a:solidFill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30" name="Shape 230"/>
          <p:cNvSpPr txBox="1"/>
          <p:nvPr/>
        </p:nvSpPr>
        <p:spPr>
          <a:xfrm>
            <a:off x="2589825" y="1824375"/>
            <a:ext cx="385500" cy="61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3600">
                <a:solidFill>
                  <a:srgbClr val="FF0000"/>
                </a:solidFill>
              </a:rPr>
              <a:t>4</a:t>
            </a:r>
            <a:endParaRPr b="1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311700" y="262900"/>
            <a:ext cx="8520600" cy="75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000"/>
              <a:t>Korean Style of _____________on the street</a:t>
            </a:r>
            <a:endParaRPr sz="3000"/>
          </a:p>
        </p:txBody>
      </p:sp>
      <p:pic>
        <p:nvPicPr>
          <p:cNvPr descr="계란빵이 먹고 싶네요" id="70" name="Shape 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900" y="1203975"/>
            <a:ext cx="8630400" cy="367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Ingredients for making egg muffin</a:t>
            </a:r>
            <a:endParaRPr/>
          </a:p>
        </p:txBody>
      </p:sp>
      <p:pic>
        <p:nvPicPr>
          <p:cNvPr descr="오뚜기핫케이크가루500g X 20개 1box(KOREANMALL) : 도매쇼핑"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825" y="1152475"/>
            <a:ext cx="1786225" cy="21038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계란, 어디에 좋은데?" id="77" name="Shape 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9550" y="1167988"/>
            <a:ext cx="1682600" cy="1938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서울우유 서울우유 멸균우유 200ml" id="78" name="Shape 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34525" y="1085100"/>
            <a:ext cx="1682600" cy="2103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우유로 치즈 만들기 은근 쉽네요?" id="79" name="Shape 7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3850" y="3230575"/>
            <a:ext cx="1682600" cy="1663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집에서 고소한 까르보나라 만들었어요 대성공!" id="80" name="Shape 8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34050" y="3256375"/>
            <a:ext cx="1682601" cy="17656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/>
          <p:nvPr/>
        </p:nvSpPr>
        <p:spPr>
          <a:xfrm>
            <a:off x="5717125" y="1017725"/>
            <a:ext cx="3246600" cy="40041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/>
              <a:t>(for making 10 egg muffins)</a:t>
            </a:r>
            <a:endParaRPr sz="1800"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  <a:p>
            <a:pPr indent="-3556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ko" sz="2000"/>
              <a:t>2 cups of pancake powder</a:t>
            </a:r>
            <a:endParaRPr sz="20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2. 11 eggs</a:t>
            </a:r>
            <a:endParaRPr sz="24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3. 1 cups of milk</a:t>
            </a:r>
            <a:endParaRPr sz="24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4. </a:t>
            </a:r>
            <a:r>
              <a:rPr lang="ko" sz="2200"/>
              <a:t>some slices of cheese</a:t>
            </a:r>
            <a:endParaRPr sz="22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5. </a:t>
            </a:r>
            <a:r>
              <a:rPr lang="ko" sz="2200"/>
              <a:t>some chopped bacon</a:t>
            </a:r>
            <a:endParaRPr sz="22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6. 1 teaspoon of salt</a:t>
            </a:r>
            <a:endParaRPr sz="2400"/>
          </a:p>
          <a:p>
            <a:pPr indent="0" lvl="0" mar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7. A little cooking oil</a:t>
            </a:r>
            <a:endParaRPr sz="2400"/>
          </a:p>
        </p:txBody>
      </p:sp>
      <p:pic>
        <p:nvPicPr>
          <p:cNvPr descr="화학제품 안쓰는 청소 노하우" id="82" name="Shape 8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75188" y="3256375"/>
            <a:ext cx="1577375" cy="176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Tools for making egg muffin</a:t>
            </a:r>
            <a:endParaRPr/>
          </a:p>
        </p:txBody>
      </p:sp>
      <p:pic>
        <p:nvPicPr>
          <p:cNvPr descr="국산종이컵/1000개/일희용종이컵/자판기종이컵/무형광/커피컵/6.5온스/업소용종이컵/일희용종이컵/소주컵/종이컵/종이컵 1박스 : 예쁜아이"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3225" y="1017725"/>
            <a:ext cx="2342926" cy="18057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삼성전자 삼성전자 MS23J5133AT" id="89" name="Shape 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7100" y="1017725"/>
            <a:ext cx="2342925" cy="2342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엘툴스 실리콘 거품기 : 주방코리아" id="90" name="Shape 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5625" y="1017725"/>
            <a:ext cx="2266651" cy="1805751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/>
          <p:nvPr/>
        </p:nvSpPr>
        <p:spPr>
          <a:xfrm>
            <a:off x="311700" y="2823475"/>
            <a:ext cx="2716500" cy="11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000"/>
              <a:t>Balloon whisk</a:t>
            </a:r>
            <a:endParaRPr sz="3000"/>
          </a:p>
        </p:txBody>
      </p:sp>
      <p:sp>
        <p:nvSpPr>
          <p:cNvPr id="92" name="Shape 92"/>
          <p:cNvSpPr txBox="1"/>
          <p:nvPr/>
        </p:nvSpPr>
        <p:spPr>
          <a:xfrm>
            <a:off x="2912925" y="2823475"/>
            <a:ext cx="2716500" cy="11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000"/>
              <a:t>10 paper cups</a:t>
            </a:r>
            <a:endParaRPr sz="3000"/>
          </a:p>
        </p:txBody>
      </p:sp>
      <p:sp>
        <p:nvSpPr>
          <p:cNvPr id="93" name="Shape 93"/>
          <p:cNvSpPr txBox="1"/>
          <p:nvPr/>
        </p:nvSpPr>
        <p:spPr>
          <a:xfrm>
            <a:off x="5767450" y="2778175"/>
            <a:ext cx="2716500" cy="12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600"/>
              <a:t>Microwave</a:t>
            </a:r>
            <a:endParaRPr sz="3600"/>
          </a:p>
        </p:txBody>
      </p:sp>
      <p:pic>
        <p:nvPicPr>
          <p:cNvPr descr="[판매완료][빈티지 보울] 파이어킹 미니 보울" id="94" name="Shape 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4974" y="3625875"/>
            <a:ext cx="2627950" cy="134447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/>
        </p:nvSpPr>
        <p:spPr>
          <a:xfrm>
            <a:off x="2988675" y="3664625"/>
            <a:ext cx="2628000" cy="12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600"/>
              <a:t>one </a:t>
            </a:r>
            <a:r>
              <a:rPr lang="ko" sz="3600"/>
              <a:t>big bowl</a:t>
            </a:r>
            <a:endParaRPr sz="3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idx="1" type="body"/>
          </p:nvPr>
        </p:nvSpPr>
        <p:spPr>
          <a:xfrm>
            <a:off x="311700" y="485525"/>
            <a:ext cx="8520600" cy="408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ko" sz="4800"/>
              <a:t>Here is a recipe</a:t>
            </a:r>
            <a:endParaRPr sz="4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311700" y="445025"/>
            <a:ext cx="8520600" cy="83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Pour 2 cups of pancake power in a bowl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06" name="Shape 106"/>
          <p:cNvPicPr preferRelativeResize="0"/>
          <p:nvPr/>
        </p:nvPicPr>
        <p:blipFill rotWithShape="1">
          <a:blip r:embed="rId3">
            <a:alphaModFix/>
          </a:blip>
          <a:srcRect b="39811" l="0" r="0" t="19304"/>
          <a:stretch/>
        </p:blipFill>
        <p:spPr>
          <a:xfrm>
            <a:off x="1293925" y="1475125"/>
            <a:ext cx="6679800" cy="3265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Pour 1 cup of milk into the bowl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12" name="Shape 112"/>
          <p:cNvPicPr preferRelativeResize="0"/>
          <p:nvPr/>
        </p:nvPicPr>
        <p:blipFill rotWithShape="1">
          <a:blip r:embed="rId3">
            <a:alphaModFix/>
          </a:blip>
          <a:srcRect b="42694" l="4420" r="-4420" t="20269"/>
          <a:stretch/>
        </p:blipFill>
        <p:spPr>
          <a:xfrm>
            <a:off x="552375" y="1178325"/>
            <a:ext cx="7817249" cy="347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AutoNum type="arabicPeriod"/>
            </a:pPr>
            <a:r>
              <a:rPr lang="ko" sz="2400">
                <a:solidFill>
                  <a:srgbClr val="000000"/>
                </a:solidFill>
              </a:rPr>
              <a:t>Break and put 1 egg and a little salt into the bowl</a:t>
            </a:r>
            <a:endParaRPr sz="2400">
              <a:solidFill>
                <a:srgbClr val="000000"/>
              </a:solidFill>
            </a:endParaRPr>
          </a:p>
        </p:txBody>
      </p:sp>
      <p:pic>
        <p:nvPicPr>
          <p:cNvPr id="118" name="Shape 118"/>
          <p:cNvPicPr preferRelativeResize="0"/>
          <p:nvPr/>
        </p:nvPicPr>
        <p:blipFill rotWithShape="1">
          <a:blip r:embed="rId3">
            <a:alphaModFix/>
          </a:blip>
          <a:srcRect b="42061" l="0" r="0" t="17537"/>
          <a:stretch/>
        </p:blipFill>
        <p:spPr>
          <a:xfrm>
            <a:off x="490675" y="1017725"/>
            <a:ext cx="8188201" cy="377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