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9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" initials="M" lastIdx="1" clrIdx="0">
    <p:extLst>
      <p:ext uri="{19B8F6BF-5375-455C-9EA6-DF929625EA0E}">
        <p15:presenceInfo xmlns:p15="http://schemas.microsoft.com/office/powerpoint/2012/main" userId="M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4660"/>
  </p:normalViewPr>
  <p:slideViewPr>
    <p:cSldViewPr snapToGrid="0">
      <p:cViewPr varScale="1">
        <p:scale>
          <a:sx n="94" d="100"/>
          <a:sy n="94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25T10:24:12.970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1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35040" cy="692234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0"/>
            <a:ext cx="6156445" cy="692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4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0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09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82133" y="1300480"/>
            <a:ext cx="10010987" cy="2728440"/>
          </a:xfrm>
        </p:spPr>
        <p:txBody>
          <a:bodyPr/>
          <a:lstStyle/>
          <a:p>
            <a:pPr algn="l"/>
            <a:r>
              <a:rPr lang="en-US" altLang="ko-KR" sz="4500" b="1" cap="none" dirty="0" smtClean="0"/>
              <a:t>  Today’ topic</a:t>
            </a:r>
            <a:br>
              <a:rPr lang="en-US" altLang="ko-KR" sz="4500" b="1" cap="none" dirty="0" smtClean="0"/>
            </a:br>
            <a:r>
              <a:rPr lang="en-US" altLang="ko-KR" sz="4500" b="1" cap="none" dirty="0" smtClean="0"/>
              <a:t> </a:t>
            </a:r>
            <a:r>
              <a:rPr lang="en-US" altLang="ko-KR" sz="11000" b="1" cap="none" dirty="0" smtClean="0"/>
              <a:t/>
            </a:r>
            <a:br>
              <a:rPr lang="en-US" altLang="ko-KR" sz="11000" b="1" cap="none" dirty="0" smtClean="0"/>
            </a:br>
            <a:r>
              <a:rPr lang="en-US" altLang="ko-KR" sz="11000" b="1" cap="none" dirty="0" smtClean="0"/>
              <a:t> </a:t>
            </a:r>
            <a:r>
              <a:rPr lang="en-US" altLang="ko-KR" sz="11500" b="1" cap="none" dirty="0" smtClean="0"/>
              <a:t>A friendly letter</a:t>
            </a:r>
            <a:endParaRPr lang="ko-KR" altLang="en-US" sz="11500" b="1" cap="none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79906" y="4897120"/>
            <a:ext cx="6831673" cy="145396"/>
          </a:xfrm>
        </p:spPr>
        <p:txBody>
          <a:bodyPr>
            <a:normAutofit/>
          </a:bodyPr>
          <a:lstStyle/>
          <a:p>
            <a:r>
              <a:rPr lang="en-US" altLang="ko-KR" sz="200" dirty="0" smtClean="0"/>
              <a:t>.</a:t>
            </a:r>
            <a:endParaRPr lang="ko-KR" altLang="en-US" sz="200" dirty="0"/>
          </a:p>
        </p:txBody>
      </p:sp>
    </p:spTree>
    <p:extLst>
      <p:ext uri="{BB962C8B-B14F-4D97-AF65-F5344CB8AC3E}">
        <p14:creationId xmlns:p14="http://schemas.microsoft.com/office/powerpoint/2010/main" val="3825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83733" y="1117600"/>
            <a:ext cx="9909385" cy="4551680"/>
          </a:xfrm>
        </p:spPr>
        <p:txBody>
          <a:bodyPr/>
          <a:lstStyle/>
          <a:p>
            <a:r>
              <a:rPr lang="en-US" altLang="ko-KR" sz="6600" b="1" cap="none" dirty="0" smtClean="0"/>
              <a:t>Friendly, dear, write back, sincerely, date, </a:t>
            </a:r>
            <a:br>
              <a:rPr lang="en-US" altLang="ko-KR" sz="6600" b="1" cap="none" dirty="0" smtClean="0"/>
            </a:br>
            <a:r>
              <a:rPr lang="en-US" altLang="ko-KR" sz="6600" b="1" cap="none" dirty="0" smtClean="0"/>
              <a:t>capital letter, greeting, capitalization, </a:t>
            </a:r>
            <a:br>
              <a:rPr lang="en-US" altLang="ko-KR" sz="6600" b="1" cap="none" dirty="0" smtClean="0"/>
            </a:br>
            <a:r>
              <a:rPr lang="en-US" altLang="ko-KR" sz="6600" b="1" cap="none" dirty="0" smtClean="0"/>
              <a:t>question mark, closing</a:t>
            </a:r>
            <a:endParaRPr lang="ko-KR" altLang="en-US" sz="6600" b="1" cap="none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79906" y="4856480"/>
            <a:ext cx="6831673" cy="186036"/>
          </a:xfrm>
        </p:spPr>
        <p:txBody>
          <a:bodyPr>
            <a:normAutofit fontScale="25000" lnSpcReduction="20000"/>
          </a:bodyPr>
          <a:lstStyle/>
          <a:p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842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37253"/>
            <a:ext cx="5703147" cy="723053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Two words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en-US" altLang="ko-KR" sz="4000" dirty="0" smtClean="0">
                <a:solidFill>
                  <a:srgbClr val="C00000"/>
                </a:solidFill>
              </a:rPr>
              <a:t>vocabulary</a:t>
            </a:r>
            <a:endParaRPr lang="ko-KR" altLang="en-US" sz="4000" dirty="0">
              <a:solidFill>
                <a:srgbClr val="C00000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1280" y="440268"/>
            <a:ext cx="5093545" cy="6637866"/>
          </a:xfrm>
        </p:spPr>
        <p:txBody>
          <a:bodyPr>
            <a:noAutofit/>
          </a:bodyPr>
          <a:lstStyle/>
          <a:p>
            <a:r>
              <a:rPr lang="en-US" altLang="ko-KR" sz="3000" b="1" dirty="0">
                <a:latin typeface="Arial Rounded MT Bold" panose="020F0704030504030204" pitchFamily="34" charset="0"/>
              </a:rPr>
              <a:t> </a:t>
            </a:r>
            <a:r>
              <a:rPr lang="en-US" altLang="ko-KR" sz="3000" b="1" dirty="0" smtClean="0">
                <a:latin typeface="Arial Rounded MT Bold" panose="020F0704030504030204" pitchFamily="34" charset="0"/>
              </a:rPr>
              <a:t>               </a:t>
            </a:r>
            <a:r>
              <a:rPr lang="en-US" altLang="ko-KR" sz="8000" b="1" dirty="0" smtClean="0">
                <a:latin typeface="Arial Rounded MT Bold" panose="020F0704030504030204" pitchFamily="34" charset="0"/>
              </a:rPr>
              <a:t>e</a:t>
            </a:r>
            <a:r>
              <a:rPr lang="en-US" altLang="ko-KR" sz="4000" b="1" dirty="0" smtClean="0">
                <a:latin typeface="Arial Rounded MT Bold" panose="020F0704030504030204" pitchFamily="34" charset="0"/>
              </a:rPr>
              <a:t>  </a:t>
            </a:r>
            <a:r>
              <a:rPr lang="en-US" altLang="ko-KR" sz="8000" b="1" dirty="0" smtClean="0">
                <a:latin typeface="Arial Rounded MT Bold" panose="020F0704030504030204" pitchFamily="34" charset="0"/>
              </a:rPr>
              <a:t>a</a:t>
            </a:r>
            <a:r>
              <a:rPr lang="en-US" altLang="ko-KR" sz="3000" b="1" dirty="0" smtClean="0">
                <a:latin typeface="Arial Rounded MT Bold" panose="020F0704030504030204" pitchFamily="34" charset="0"/>
              </a:rPr>
              <a:t>                                                                     </a:t>
            </a:r>
            <a:r>
              <a:rPr lang="en-US" altLang="ko-KR" sz="8000" b="1" dirty="0" smtClean="0">
                <a:latin typeface="Arial Rounded MT Bold" panose="020F0704030504030204" pitchFamily="34" charset="0"/>
              </a:rPr>
              <a:t>c           w</a:t>
            </a:r>
          </a:p>
          <a:p>
            <a:r>
              <a:rPr lang="en-US" altLang="ko-KR" sz="3000" b="1" dirty="0" smtClean="0">
                <a:latin typeface="Arial Rounded MT Bold" panose="020F0704030504030204" pitchFamily="34" charset="0"/>
              </a:rPr>
              <a:t>      </a:t>
            </a:r>
            <a:r>
              <a:rPr lang="en-US" altLang="ko-KR" sz="8000" b="1" dirty="0" smtClean="0">
                <a:latin typeface="Arial Rounded MT Bold" panose="020F0704030504030204" pitchFamily="34" charset="0"/>
              </a:rPr>
              <a:t>       t  b</a:t>
            </a:r>
            <a:r>
              <a:rPr lang="en-US" altLang="ko-KR" sz="3000" b="1" dirty="0" smtClean="0">
                <a:latin typeface="Arial Rounded MT Bold" panose="020F0704030504030204" pitchFamily="34" charset="0"/>
              </a:rPr>
              <a:t> </a:t>
            </a:r>
            <a:r>
              <a:rPr lang="en-US" altLang="ko-KR" sz="8000" b="1" dirty="0" err="1" smtClean="0">
                <a:latin typeface="Arial Rounded MT Bold" panose="020F0704030504030204" pitchFamily="34" charset="0"/>
              </a:rPr>
              <a:t>i</a:t>
            </a:r>
            <a:r>
              <a:rPr lang="en-US" altLang="ko-KR" sz="8000" b="1" dirty="0" smtClean="0">
                <a:latin typeface="Arial Rounded MT Bold" panose="020F0704030504030204" pitchFamily="34" charset="0"/>
              </a:rPr>
              <a:t> </a:t>
            </a:r>
            <a:r>
              <a:rPr lang="en-US" altLang="ko-KR" sz="3000" b="1" dirty="0" smtClean="0">
                <a:latin typeface="Arial Rounded MT Bold" panose="020F0704030504030204" pitchFamily="34" charset="0"/>
              </a:rPr>
              <a:t>                                                                                                           </a:t>
            </a:r>
            <a:r>
              <a:rPr lang="en-US" altLang="ko-KR" sz="8000" b="1" dirty="0" smtClean="0">
                <a:latin typeface="Arial Rounded MT Bold" panose="020F0704030504030204" pitchFamily="34" charset="0"/>
              </a:rPr>
              <a:t>k  </a:t>
            </a:r>
            <a:r>
              <a:rPr lang="en-US" altLang="ko-KR" sz="3000" b="1" dirty="0" smtClean="0">
                <a:latin typeface="Arial Rounded MT Bold" panose="020F0704030504030204" pitchFamily="34" charset="0"/>
              </a:rPr>
              <a:t>                   </a:t>
            </a:r>
            <a:r>
              <a:rPr lang="en-US" altLang="ko-KR" sz="8000" b="1" dirty="0" smtClean="0">
                <a:latin typeface="Arial Rounded MT Bold" panose="020F0704030504030204" pitchFamily="34" charset="0"/>
              </a:rPr>
              <a:t>r</a:t>
            </a:r>
            <a:endParaRPr lang="en-US" altLang="ko-KR" sz="8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5845386" y="-94827"/>
            <a:ext cx="92794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dirty="0" smtClean="0">
                <a:latin typeface="Arial Black" panose="020B0A04020102020204" pitchFamily="34" charset="0"/>
              </a:rPr>
              <a:t>w</a:t>
            </a:r>
          </a:p>
          <a:p>
            <a:r>
              <a:rPr lang="en-US" altLang="ko-KR" sz="5000" b="1" dirty="0" smtClean="0">
                <a:latin typeface="Arial Black" panose="020B0A04020102020204" pitchFamily="34" charset="0"/>
              </a:rPr>
              <a:t> r</a:t>
            </a:r>
          </a:p>
          <a:p>
            <a:r>
              <a:rPr lang="en-US" altLang="ko-KR" sz="5000" b="1" dirty="0" smtClean="0">
                <a:latin typeface="Arial Black" panose="020B0A04020102020204" pitchFamily="34" charset="0"/>
              </a:rPr>
              <a:t> </a:t>
            </a:r>
            <a:r>
              <a:rPr lang="en-US" altLang="ko-KR" sz="5000" b="1" dirty="0" err="1" smtClean="0">
                <a:latin typeface="Arial Black" panose="020B0A04020102020204" pitchFamily="34" charset="0"/>
              </a:rPr>
              <a:t>i</a:t>
            </a:r>
            <a:endParaRPr lang="en-US" altLang="ko-KR" sz="5000" b="1" dirty="0" smtClean="0">
              <a:latin typeface="Arial Black" panose="020B0A04020102020204" pitchFamily="34" charset="0"/>
            </a:endParaRPr>
          </a:p>
          <a:p>
            <a:r>
              <a:rPr lang="en-US" altLang="ko-KR" sz="5000" b="1" dirty="0" smtClean="0">
                <a:latin typeface="Arial Black" panose="020B0A04020102020204" pitchFamily="34" charset="0"/>
              </a:rPr>
              <a:t> t</a:t>
            </a:r>
          </a:p>
          <a:p>
            <a:r>
              <a:rPr lang="en-US" altLang="ko-KR" sz="5000" b="1" dirty="0" smtClean="0">
                <a:latin typeface="Arial Black" panose="020B0A04020102020204" pitchFamily="34" charset="0"/>
              </a:rPr>
              <a:t> e</a:t>
            </a:r>
          </a:p>
          <a:p>
            <a:r>
              <a:rPr lang="en-US" altLang="ko-KR" sz="5000" b="1" dirty="0" smtClean="0">
                <a:latin typeface="Arial Black" panose="020B0A04020102020204" pitchFamily="34" charset="0"/>
              </a:rPr>
              <a:t> b</a:t>
            </a:r>
          </a:p>
          <a:p>
            <a:r>
              <a:rPr lang="en-US" altLang="ko-KR" sz="5000" b="1" dirty="0" smtClean="0">
                <a:latin typeface="Arial Black" panose="020B0A04020102020204" pitchFamily="34" charset="0"/>
              </a:rPr>
              <a:t> a</a:t>
            </a:r>
          </a:p>
          <a:p>
            <a:r>
              <a:rPr lang="en-US" altLang="ko-KR" sz="5000" b="1" dirty="0" smtClean="0">
                <a:latin typeface="Arial Black" panose="020B0A04020102020204" pitchFamily="34" charset="0"/>
              </a:rPr>
              <a:t> c</a:t>
            </a:r>
          </a:p>
          <a:p>
            <a:r>
              <a:rPr lang="en-US" altLang="ko-KR" sz="5000" b="1" dirty="0" smtClean="0">
                <a:latin typeface="Arial Black" panose="020B0A04020102020204" pitchFamily="34" charset="0"/>
              </a:rPr>
              <a:t> k</a:t>
            </a:r>
          </a:p>
          <a:p>
            <a:pPr marL="342900" indent="-342900">
              <a:buAutoNum type="arabicPeriod"/>
            </a:pPr>
            <a:endParaRPr lang="ko-KR" altLang="en-US" dirty="0"/>
          </a:p>
        </p:txBody>
      </p:sp>
      <p:sp>
        <p:nvSpPr>
          <p:cNvPr id="29" name="줄무늬가 있는 오른쪽 화살표 28"/>
          <p:cNvSpPr/>
          <p:nvPr/>
        </p:nvSpPr>
        <p:spPr>
          <a:xfrm>
            <a:off x="6990080" y="2980267"/>
            <a:ext cx="745067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7870612" y="2832855"/>
            <a:ext cx="42401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 smtClean="0">
                <a:solidFill>
                  <a:srgbClr val="C00000"/>
                </a:solidFill>
              </a:rPr>
              <a:t>Write back</a:t>
            </a:r>
            <a:endParaRPr lang="ko-KR" altLang="en-US" sz="7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8453" y="1"/>
            <a:ext cx="2563707" cy="447040"/>
          </a:xfrm>
        </p:spPr>
        <p:txBody>
          <a:bodyPr>
            <a:noAutofit/>
          </a:bodyPr>
          <a:lstStyle/>
          <a:p>
            <a:r>
              <a:rPr lang="en-US" altLang="ko-KR" sz="2700" b="1" dirty="0" smtClean="0">
                <a:solidFill>
                  <a:srgbClr val="0070C0"/>
                </a:solidFill>
              </a:rPr>
              <a:t>A Friendly Letter</a:t>
            </a:r>
            <a:endParaRPr lang="ko-KR" altLang="en-US" sz="2700" b="1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48454" y="325120"/>
            <a:ext cx="6268719" cy="6532880"/>
          </a:xfr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                                                                                </a:t>
            </a:r>
            <a:r>
              <a:rPr lang="en-US" altLang="ko-KR" sz="27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Rounded MT Bold" panose="020F0704030504030204" pitchFamily="34" charset="0"/>
              </a:rPr>
              <a:t>F</a:t>
            </a:r>
            <a:r>
              <a:rPr lang="en-US" altLang="ko-KR" sz="2700" b="1" dirty="0" smtClean="0"/>
              <a:t>ebruary 22, 2018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5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</a:t>
            </a:r>
            <a:r>
              <a:rPr lang="en-US" altLang="ko-KR" sz="3500" b="1" dirty="0" smtClean="0"/>
              <a:t>ear Chris,</a:t>
            </a:r>
          </a:p>
          <a:p>
            <a:pPr marL="0" indent="0">
              <a:buNone/>
            </a:pPr>
            <a:endParaRPr lang="en-US" altLang="ko-KR" sz="3500" b="1" dirty="0" smtClean="0"/>
          </a:p>
          <a:p>
            <a:pPr marL="0" indent="0">
              <a:buNone/>
            </a:pPr>
            <a:r>
              <a:rPr lang="en-US" altLang="ko-KR" sz="47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</a:t>
            </a:r>
            <a:r>
              <a:rPr lang="en-US" altLang="ko-KR" sz="4700" b="1" dirty="0" smtClean="0"/>
              <a:t>y name is Lisa.</a:t>
            </a:r>
          </a:p>
          <a:p>
            <a:pPr marL="0" indent="0">
              <a:buNone/>
            </a:pPr>
            <a:r>
              <a:rPr lang="en-US" altLang="ko-KR" sz="4700" b="1" dirty="0" smtClean="0"/>
              <a:t>I live in Seoul, Korea.</a:t>
            </a:r>
          </a:p>
          <a:p>
            <a:pPr marL="0" indent="0">
              <a:buNone/>
            </a:pPr>
            <a:r>
              <a:rPr lang="en-US" altLang="ko-KR" sz="4700" b="1" dirty="0" smtClean="0"/>
              <a:t>Where do you live</a:t>
            </a:r>
            <a:r>
              <a:rPr lang="en-US" altLang="ko-KR" sz="47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0" indent="0">
              <a:buNone/>
            </a:pPr>
            <a:r>
              <a:rPr lang="en-US" altLang="ko-KR" sz="4700" b="1" dirty="0" smtClean="0"/>
              <a:t>I go to </a:t>
            </a:r>
            <a:r>
              <a:rPr lang="en-US" altLang="ko-KR" sz="47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C</a:t>
            </a:r>
            <a:r>
              <a:rPr lang="en-US" altLang="ko-KR" sz="4700" b="1" dirty="0" smtClean="0"/>
              <a:t>entral </a:t>
            </a:r>
            <a:r>
              <a:rPr lang="en-US" altLang="ko-KR" sz="47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E</a:t>
            </a:r>
            <a:r>
              <a:rPr lang="en-US" altLang="ko-KR" sz="4700" b="1" dirty="0" smtClean="0"/>
              <a:t>lementary </a:t>
            </a:r>
            <a:r>
              <a:rPr lang="en-US" altLang="ko-KR" sz="47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</a:t>
            </a:r>
            <a:r>
              <a:rPr lang="en-US" altLang="ko-KR" sz="4700" b="1" dirty="0" smtClean="0"/>
              <a:t>chool.</a:t>
            </a:r>
          </a:p>
          <a:p>
            <a:pPr marL="0" indent="0">
              <a:buNone/>
            </a:pPr>
            <a:r>
              <a:rPr lang="en-US" altLang="ko-KR" sz="4700" b="1" dirty="0" smtClean="0"/>
              <a:t>I like to ride my bike. </a:t>
            </a:r>
          </a:p>
          <a:p>
            <a:pPr marL="0" indent="0">
              <a:buNone/>
            </a:pPr>
            <a:r>
              <a:rPr lang="en-US" altLang="ko-KR" sz="4700" b="1" dirty="0" smtClean="0"/>
              <a:t>Please write me back and tell me about yourself.</a:t>
            </a:r>
          </a:p>
          <a:p>
            <a:pPr marL="0" indent="0">
              <a:buNone/>
            </a:pPr>
            <a:endParaRPr lang="en-US" altLang="ko-KR" sz="4000" b="1" dirty="0" smtClean="0"/>
          </a:p>
          <a:p>
            <a:pPr marL="0" indent="0">
              <a:buNone/>
            </a:pPr>
            <a:r>
              <a:rPr lang="en-US" altLang="ko-KR" sz="57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</a:t>
            </a:r>
            <a:r>
              <a:rPr lang="en-US" altLang="ko-KR" sz="5700" b="1" dirty="0" smtClean="0"/>
              <a:t>incerely</a:t>
            </a:r>
            <a:r>
              <a:rPr lang="en-US" altLang="ko-KR" sz="57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,</a:t>
            </a:r>
          </a:p>
          <a:p>
            <a:pPr marL="0" indent="0">
              <a:buNone/>
            </a:pPr>
            <a:r>
              <a:rPr lang="en-US" altLang="ko-KR" sz="57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</a:t>
            </a:r>
            <a:r>
              <a:rPr lang="en-US" altLang="ko-KR" sz="5700" b="1" dirty="0" smtClean="0"/>
              <a:t>isa</a:t>
            </a:r>
            <a:endParaRPr lang="en-US" altLang="ko-KR" sz="5700" b="1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7017173" y="135467"/>
            <a:ext cx="5019041" cy="6556586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altLang="ko-KR" sz="4300" b="1" dirty="0" smtClean="0">
                <a:solidFill>
                  <a:srgbClr val="008000"/>
                </a:solidFill>
              </a:rPr>
              <a:t>Date</a:t>
            </a:r>
            <a:r>
              <a:rPr lang="en-US" altLang="ko-KR" sz="3600" b="1" dirty="0" smtClean="0"/>
              <a:t>: Begin with the date at the top. Use a capital letter for the name of the month.</a:t>
            </a:r>
          </a:p>
          <a:p>
            <a:r>
              <a:rPr lang="en-US" altLang="ko-KR" sz="4300" b="1" dirty="0" smtClean="0">
                <a:solidFill>
                  <a:srgbClr val="008000"/>
                </a:solidFill>
              </a:rPr>
              <a:t>Greeting</a:t>
            </a:r>
            <a:r>
              <a:rPr lang="en-US" altLang="ko-KR" sz="3600" b="1" dirty="0" smtClean="0"/>
              <a:t>: Start your greeting with “Dear”. </a:t>
            </a:r>
          </a:p>
          <a:p>
            <a:pPr marL="0" indent="0">
              <a:buNone/>
            </a:pPr>
            <a:r>
              <a:rPr lang="en-US" altLang="ko-KR" sz="3600" b="1" dirty="0"/>
              <a:t> </a:t>
            </a:r>
            <a:r>
              <a:rPr lang="en-US" altLang="ko-KR" sz="3600" b="1" dirty="0" smtClean="0"/>
              <a:t>    Use a capital D.</a:t>
            </a:r>
          </a:p>
          <a:p>
            <a:r>
              <a:rPr lang="en-US" altLang="ko-KR" sz="4300" b="1" dirty="0" smtClean="0">
                <a:solidFill>
                  <a:srgbClr val="008000"/>
                </a:solidFill>
              </a:rPr>
              <a:t>Capitalization</a:t>
            </a:r>
            <a:r>
              <a:rPr lang="en-US" altLang="ko-KR" sz="3600" b="1" dirty="0" smtClean="0"/>
              <a:t>: Use capital letters to begin a sentence.</a:t>
            </a:r>
          </a:p>
          <a:p>
            <a:r>
              <a:rPr lang="en-US" altLang="ko-KR" sz="4300" b="1" dirty="0" smtClean="0">
                <a:solidFill>
                  <a:srgbClr val="008000"/>
                </a:solidFill>
              </a:rPr>
              <a:t>Question</a:t>
            </a:r>
            <a:r>
              <a:rPr lang="en-US" altLang="ko-KR" b="1" dirty="0" smtClean="0"/>
              <a:t>: </a:t>
            </a:r>
            <a:r>
              <a:rPr lang="en-US" altLang="ko-KR" sz="3600" b="1" dirty="0" smtClean="0"/>
              <a:t>Use question marks at the end of questions.</a:t>
            </a:r>
          </a:p>
          <a:p>
            <a:r>
              <a:rPr lang="en-US" altLang="ko-KR" sz="4300" b="1" dirty="0" smtClean="0">
                <a:solidFill>
                  <a:srgbClr val="008000"/>
                </a:solidFill>
              </a:rPr>
              <a:t>Names</a:t>
            </a:r>
            <a:r>
              <a:rPr lang="en-US" altLang="ko-KR" sz="3600" b="1" dirty="0" smtClean="0"/>
              <a:t>: Capitalize the names of people, places, and things.</a:t>
            </a:r>
          </a:p>
          <a:p>
            <a:r>
              <a:rPr lang="en-US" altLang="ko-KR" sz="4300" b="1" dirty="0" smtClean="0">
                <a:solidFill>
                  <a:srgbClr val="008000"/>
                </a:solidFill>
              </a:rPr>
              <a:t>Closing</a:t>
            </a:r>
            <a:r>
              <a:rPr lang="en-US" altLang="ko-KR" sz="3600" b="1" dirty="0" smtClean="0"/>
              <a:t>: End the letter with a closing and your name.</a:t>
            </a:r>
          </a:p>
          <a:p>
            <a:pPr marL="0" indent="0">
              <a:buNone/>
            </a:pPr>
            <a:r>
              <a:rPr lang="en-US" altLang="ko-KR" sz="2900" b="1" dirty="0" smtClean="0">
                <a:solidFill>
                  <a:srgbClr val="0070C0"/>
                </a:solidFill>
              </a:rPr>
              <a:t>Use a capital letter to begin the closing and put a comma after the closing.</a:t>
            </a:r>
          </a:p>
          <a:p>
            <a:pPr marL="0" indent="0">
              <a:buNone/>
            </a:pPr>
            <a:r>
              <a:rPr lang="en-US" altLang="ko-KR" sz="2900" b="1" dirty="0" smtClean="0">
                <a:solidFill>
                  <a:srgbClr val="0070C0"/>
                </a:solidFill>
              </a:rPr>
              <a:t>Don’t forget that your name should start with a capital letter, too.</a:t>
            </a:r>
          </a:p>
        </p:txBody>
      </p:sp>
    </p:spTree>
    <p:extLst>
      <p:ext uri="{BB962C8B-B14F-4D97-AF65-F5344CB8AC3E}">
        <p14:creationId xmlns:p14="http://schemas.microsoft.com/office/powerpoint/2010/main" val="35784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" dirty="0" smtClean="0"/>
              <a:t>.</a:t>
            </a:r>
            <a:endParaRPr lang="ko-KR" altLang="en-US" sz="2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87" y="0"/>
            <a:ext cx="6966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10000" cap="none" dirty="0" smtClean="0">
                <a:latin typeface="Arial Black" panose="020B0A04020102020204" pitchFamily="34" charset="0"/>
              </a:rPr>
              <a:t/>
            </a:r>
            <a:br>
              <a:rPr lang="en-US" altLang="ko-KR" sz="10000" cap="none" dirty="0" smtClean="0">
                <a:latin typeface="Arial Black" panose="020B0A04020102020204" pitchFamily="34" charset="0"/>
              </a:rPr>
            </a:br>
            <a:r>
              <a:rPr lang="en-US" altLang="ko-KR" sz="10500" cap="none" dirty="0" smtClean="0">
                <a:latin typeface="Arial Black" panose="020B0A04020102020204" pitchFamily="34" charset="0"/>
              </a:rPr>
              <a:t>The letters</a:t>
            </a:r>
            <a:endParaRPr lang="ko-KR" altLang="en-US" sz="10500" cap="none" dirty="0">
              <a:latin typeface="Arial Black" panose="020B0A04020102020204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200" dirty="0" smtClean="0"/>
              <a:t>.</a:t>
            </a:r>
            <a:endParaRPr lang="ko-KR" altLang="en-US" sz="200" dirty="0"/>
          </a:p>
        </p:txBody>
      </p:sp>
    </p:spTree>
    <p:extLst>
      <p:ext uri="{BB962C8B-B14F-4D97-AF65-F5344CB8AC3E}">
        <p14:creationId xmlns:p14="http://schemas.microsoft.com/office/powerpoint/2010/main" val="115307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0854" y="0"/>
            <a:ext cx="10830559" cy="1361440"/>
          </a:xfrm>
        </p:spPr>
        <p:txBody>
          <a:bodyPr>
            <a:noAutofit/>
          </a:bodyPr>
          <a:lstStyle/>
          <a:p>
            <a:r>
              <a:rPr lang="en-US" altLang="ko-KR" sz="9200" b="1" dirty="0" smtClean="0"/>
              <a:t>  What is she doing ?</a:t>
            </a:r>
            <a:endParaRPr lang="ko-KR" altLang="en-US" sz="92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1273387"/>
            <a:ext cx="10749280" cy="55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1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7974" y="460586"/>
            <a:ext cx="10742505" cy="5188374"/>
          </a:xfrm>
        </p:spPr>
        <p:txBody>
          <a:bodyPr/>
          <a:lstStyle/>
          <a:p>
            <a:pPr algn="l"/>
            <a:r>
              <a:rPr lang="en-US" altLang="ko-KR" sz="10000" b="1" cap="none" dirty="0" smtClean="0"/>
              <a:t>  What kinds of  </a:t>
            </a:r>
            <a:br>
              <a:rPr lang="en-US" altLang="ko-KR" sz="10000" b="1" cap="none" dirty="0" smtClean="0"/>
            </a:br>
            <a:r>
              <a:rPr lang="en-US" altLang="ko-KR" sz="10000" b="1" cap="none" dirty="0" smtClean="0"/>
              <a:t>  </a:t>
            </a:r>
            <a:r>
              <a:rPr lang="en-US" altLang="ko-KR" sz="9500" b="1" cap="none" dirty="0" smtClean="0"/>
              <a:t>Letters did you get</a:t>
            </a:r>
            <a:r>
              <a:rPr lang="en-US" altLang="ko-KR" sz="10000" b="1" cap="none" dirty="0" smtClean="0"/>
              <a:t/>
            </a:r>
            <a:br>
              <a:rPr lang="en-US" altLang="ko-KR" sz="10000" b="1" cap="none" dirty="0" smtClean="0"/>
            </a:br>
            <a:r>
              <a:rPr lang="en-US" altLang="ko-KR" sz="10000" b="1" cap="none" dirty="0" smtClean="0"/>
              <a:t>   so far?</a:t>
            </a:r>
            <a:endParaRPr lang="ko-KR" altLang="en-US" sz="10000" b="1" cap="none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79906" y="4944533"/>
            <a:ext cx="6831673" cy="97983"/>
          </a:xfrm>
        </p:spPr>
        <p:txBody>
          <a:bodyPr>
            <a:normAutofit fontScale="25000" lnSpcReduction="20000"/>
          </a:bodyPr>
          <a:lstStyle/>
          <a:p>
            <a:r>
              <a:rPr lang="en-US" altLang="ko-KR" sz="200" dirty="0" smtClean="0"/>
              <a:t>.</a:t>
            </a:r>
            <a:endParaRPr lang="ko-KR" altLang="en-US" sz="200" dirty="0"/>
          </a:p>
        </p:txBody>
      </p:sp>
    </p:spTree>
    <p:extLst>
      <p:ext uri="{BB962C8B-B14F-4D97-AF65-F5344CB8AC3E}">
        <p14:creationId xmlns:p14="http://schemas.microsoft.com/office/powerpoint/2010/main" val="24833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1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5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9748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TM10001105[[fn=자르기]]</Template>
  <TotalTime>213</TotalTime>
  <Words>230</Words>
  <Application>Microsoft Office PowerPoint</Application>
  <PresentationFormat>와이드스크린</PresentationFormat>
  <Paragraphs>45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돋움</vt:lpstr>
      <vt:lpstr>Arial Black</vt:lpstr>
      <vt:lpstr>Arial Rounded MT Bold</vt:lpstr>
      <vt:lpstr>Franklin Gothic Book</vt:lpstr>
      <vt:lpstr>Crop</vt:lpstr>
      <vt:lpstr>PowerPoint 프레젠테이션</vt:lpstr>
      <vt:lpstr>.</vt:lpstr>
      <vt:lpstr> The letters</vt:lpstr>
      <vt:lpstr>  What is she doing ?</vt:lpstr>
      <vt:lpstr>  What kinds of     Letters did you get    so far?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Today’ topic    A friendly letter</vt:lpstr>
      <vt:lpstr>Friendly, dear, write back, sincerely, date,  capital letter, greeting, capitalization,  question mark, closing</vt:lpstr>
      <vt:lpstr>Two words vocabulary</vt:lpstr>
      <vt:lpstr>A Friendly Letter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Mac</dc:creator>
  <cp:lastModifiedBy>Mac</cp:lastModifiedBy>
  <cp:revision>15</cp:revision>
  <dcterms:created xsi:type="dcterms:W3CDTF">2018-02-25T00:03:57Z</dcterms:created>
  <dcterms:modified xsi:type="dcterms:W3CDTF">2018-02-26T09:34:11Z</dcterms:modified>
</cp:coreProperties>
</file>