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64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41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17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49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51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4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234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26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88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10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02C8-5C5C-48F2-901F-EC6F5FB1AD00}" type="datetimeFigureOut">
              <a:rPr lang="ko-KR" altLang="en-US" smtClean="0"/>
              <a:t>2018-02-26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E5CD-4319-444C-9759-DE26C00B1C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S0BA8FnnKc" TargetMode="External"/><Relationship Id="rId2" Type="http://schemas.openxmlformats.org/officeDocument/2006/relationships/hyperlink" Target="https://www.youtube.com/watch?v=PX3k11lAwc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u="sng" dirty="0">
                <a:hlinkClick r:id="rId2"/>
              </a:rPr>
              <a:t>https://www.youtube.com/watch?v=PX3k11lAwc8</a:t>
            </a:r>
            <a:r>
              <a:rPr lang="ko-KR" altLang="ko-KR" dirty="0"/>
              <a:t/>
            </a:r>
            <a:br>
              <a:rPr lang="ko-KR" altLang="ko-KR" dirty="0"/>
            </a:br>
            <a:r>
              <a:rPr lang="en-US" altLang="ko-KR" u="sng" dirty="0">
                <a:hlinkClick r:id="rId3"/>
              </a:rPr>
              <a:t>https://www.youtube.com/watch?v=zS0BA8FnnKc</a:t>
            </a:r>
            <a:r>
              <a:rPr lang="ko-KR" altLang="ko-KR" dirty="0"/>
              <a:t/>
            </a:r>
            <a:br>
              <a:rPr lang="ko-KR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20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70" y="494728"/>
            <a:ext cx="4962999" cy="297531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469" y="1196752"/>
            <a:ext cx="2934057" cy="432048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54" y="3573016"/>
            <a:ext cx="4248472" cy="296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10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24744"/>
            <a:ext cx="6371778" cy="485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7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534762" cy="420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5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488"/>
            <a:ext cx="9144000" cy="590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3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US" altLang="ko-KR" dirty="0" err="1"/>
              <a:t>C</a:t>
            </a:r>
            <a:r>
              <a:rPr lang="en-US" altLang="ko-KR" dirty="0" err="1" smtClean="0"/>
              <a:t>liched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6728792" cy="3001888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based on frequently repeated phrases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3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</Words>
  <Application>Microsoft Office PowerPoint</Application>
  <PresentationFormat>화면 슬라이드 쇼(4:3)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https://www.youtube.com/watch?v=PX3k11lAwc8 https://www.youtube.com/watch?v=zS0BA8FnnKc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Cliched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https://www.youtube.com/watch?v=PX3k11lAwc8 https://www.youtube.com/watch?v=zS0BA8FnnKc </dc:title>
  <dc:creator>user_one</dc:creator>
  <cp:lastModifiedBy>user_one</cp:lastModifiedBy>
  <cp:revision>6</cp:revision>
  <dcterms:created xsi:type="dcterms:W3CDTF">2018-02-26T12:00:46Z</dcterms:created>
  <dcterms:modified xsi:type="dcterms:W3CDTF">2018-02-26T15:11:36Z</dcterms:modified>
</cp:coreProperties>
</file>