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lt2"/>
                </a:solidFill>
              </a:defRPr>
            </a:lvl1pPr>
            <a:lvl2pPr lvl="1" algn="r">
              <a:spcBef>
                <a:spcPts val="0"/>
              </a:spcBef>
              <a:buNone/>
              <a:defRPr sz="1000">
                <a:solidFill>
                  <a:schemeClr val="lt2"/>
                </a:solidFill>
              </a:defRPr>
            </a:lvl2pPr>
            <a:lvl3pPr lvl="2" algn="r">
              <a:spcBef>
                <a:spcPts val="0"/>
              </a:spcBef>
              <a:buNone/>
              <a:defRPr sz="1000">
                <a:solidFill>
                  <a:schemeClr val="lt2"/>
                </a:solidFill>
              </a:defRPr>
            </a:lvl3pPr>
            <a:lvl4pPr lvl="3" algn="r">
              <a:spcBef>
                <a:spcPts val="0"/>
              </a:spcBef>
              <a:buNone/>
              <a:defRPr sz="1000">
                <a:solidFill>
                  <a:schemeClr val="lt2"/>
                </a:solidFill>
              </a:defRPr>
            </a:lvl4pPr>
            <a:lvl5pPr lvl="4" algn="r">
              <a:spcBef>
                <a:spcPts val="0"/>
              </a:spcBef>
              <a:buNone/>
              <a:defRPr sz="1000">
                <a:solidFill>
                  <a:schemeClr val="lt2"/>
                </a:solidFill>
              </a:defRPr>
            </a:lvl5pPr>
            <a:lvl6pPr lvl="5" algn="r">
              <a:spcBef>
                <a:spcPts val="0"/>
              </a:spcBef>
              <a:buNone/>
              <a:defRPr sz="1000">
                <a:solidFill>
                  <a:schemeClr val="lt2"/>
                </a:solidFill>
              </a:defRPr>
            </a:lvl6pPr>
            <a:lvl7pPr lvl="6" algn="r">
              <a:spcBef>
                <a:spcPts val="0"/>
              </a:spcBef>
              <a:buNone/>
              <a:defRPr sz="1000">
                <a:solidFill>
                  <a:schemeClr val="lt2"/>
                </a:solidFill>
              </a:defRPr>
            </a:lvl7pPr>
            <a:lvl8pPr lvl="7" algn="r">
              <a:spcBef>
                <a:spcPts val="0"/>
              </a:spcBef>
              <a:buNone/>
              <a:defRPr sz="1000">
                <a:solidFill>
                  <a:schemeClr val="lt2"/>
                </a:solidFill>
              </a:defRPr>
            </a:lvl8pPr>
            <a:lvl9pPr lvl="8" algn="r">
              <a:spcBef>
                <a:spcPts val="0"/>
              </a:spcBef>
              <a:buNone/>
              <a:defRPr sz="1000">
                <a:solidFill>
                  <a:schemeClr val="lt2"/>
                </a:solidFill>
              </a:defRPr>
            </a:lvl9pPr>
          </a:lstStyle>
          <a:p>
            <a:pPr indent="0" lvl="0" marL="0">
              <a:spcBef>
                <a:spcPts val="0"/>
              </a:spcBef>
              <a:spcAft>
                <a:spcPts val="0"/>
              </a:spcAft>
              <a:buNone/>
            </a:pPr>
            <a:fld id="{00000000-1234-1234-1234-123412341234}" type="slidenum">
              <a:rPr lang="k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idx="1" type="subTitle"/>
          </p:nvPr>
        </p:nvSpPr>
        <p:spPr>
          <a:xfrm>
            <a:off x="4462000" y="1540150"/>
            <a:ext cx="4370400" cy="112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ko" sz="3600"/>
              <a:t>Joker’s </a:t>
            </a:r>
            <a:endParaRPr sz="3600"/>
          </a:p>
          <a:p>
            <a:pPr indent="0" lvl="0" marL="0">
              <a:spcBef>
                <a:spcPts val="0"/>
              </a:spcBef>
              <a:spcAft>
                <a:spcPts val="0"/>
              </a:spcAft>
              <a:buNone/>
            </a:pPr>
            <a:r>
              <a:rPr lang="ko" sz="3600"/>
              <a:t>social experiment</a:t>
            </a:r>
            <a:endParaRPr sz="3600"/>
          </a:p>
        </p:txBody>
      </p:sp>
      <p:pic>
        <p:nvPicPr>
          <p:cNvPr id="55" name="Shape 55"/>
          <p:cNvPicPr preferRelativeResize="0"/>
          <p:nvPr/>
        </p:nvPicPr>
        <p:blipFill>
          <a:blip r:embed="rId3">
            <a:alphaModFix/>
          </a:blip>
          <a:stretch>
            <a:fillRect/>
          </a:stretch>
        </p:blipFill>
        <p:spPr>
          <a:xfrm>
            <a:off x="311707" y="0"/>
            <a:ext cx="3426636" cy="514350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0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idx="1" type="body"/>
          </p:nvPr>
        </p:nvSpPr>
        <p:spPr>
          <a:xfrm>
            <a:off x="232500" y="875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ko" sz="3600">
                <a:solidFill>
                  <a:srgbClr val="E06666"/>
                </a:solidFill>
              </a:rPr>
              <a:t>Tonight you're all gonna be part of a social experiment. Through the magic of diesel fuel and ammonium nitrate, I'm ready right now to blow you all sky high. Anyone attempts to get off their boat, you all die. Each of you has a remote... to blow up the other boat.</a:t>
            </a:r>
            <a:r>
              <a:rPr lang="ko" sz="3600">
                <a:solidFill>
                  <a:srgbClr val="404040"/>
                </a:solidFill>
              </a:rPr>
              <a:t> </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idx="1" type="body"/>
          </p:nvPr>
        </p:nvSpPr>
        <p:spPr>
          <a:xfrm>
            <a:off x="170875" y="1051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ko" sz="3300">
                <a:solidFill>
                  <a:srgbClr val="E06666"/>
                </a:solidFill>
              </a:rPr>
              <a:t>At midnight, I blow you all up. If, however, one of you presses the button, I'll let that boat live. So, who's it going to be: Harvey Dent's most wanted scumbag collection, or the sweet and innocent civilians? You choose... oh, and you might want to decide quickly, because the people on the other boat might not be so noble. </a:t>
            </a:r>
            <a:endParaRPr sz="3300">
              <a:solidFill>
                <a:srgbClr val="E06666"/>
              </a:solidFill>
            </a:endParaRPr>
          </a:p>
          <a:p>
            <a:pPr indent="0" lvl="0" marL="0" rtl="0">
              <a:spcBef>
                <a:spcPts val="1600"/>
              </a:spcBef>
              <a:spcAft>
                <a:spcPts val="1600"/>
              </a:spcAft>
              <a:buNone/>
            </a:pPr>
            <a:r>
              <a:t/>
            </a:r>
            <a:endParaRPr sz="3000">
              <a:solidFill>
                <a:srgbClr val="40404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idx="1" type="body"/>
          </p:nvPr>
        </p:nvSpPr>
        <p:spPr>
          <a:xfrm>
            <a:off x="303300" y="195250"/>
            <a:ext cx="2828700" cy="577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ko" sz="3600" u="sng">
                <a:solidFill>
                  <a:srgbClr val="E06666"/>
                </a:solidFill>
              </a:rPr>
              <a:t>Detonator </a:t>
            </a:r>
            <a:endParaRPr sz="3600"/>
          </a:p>
        </p:txBody>
      </p:sp>
      <p:sp>
        <p:nvSpPr>
          <p:cNvPr id="71" name="Shape 71"/>
          <p:cNvSpPr txBox="1"/>
          <p:nvPr/>
        </p:nvSpPr>
        <p:spPr>
          <a:xfrm>
            <a:off x="3425850" y="940425"/>
            <a:ext cx="4836600" cy="1822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ko" sz="3000">
                <a:solidFill>
                  <a:srgbClr val="E06666"/>
                </a:solidFill>
              </a:rPr>
              <a:t>It is a small amount of explosive or a piece of electrical or electronic equipment which is used to explode a bomb or other explosive device.</a:t>
            </a:r>
            <a:endParaRPr sz="3000">
              <a:solidFill>
                <a:srgbClr val="E06666"/>
              </a:solidFill>
            </a:endParaRPr>
          </a:p>
          <a:p>
            <a:pPr indent="0" lvl="0" marL="0" rtl="0">
              <a:lnSpc>
                <a:spcPct val="115000"/>
              </a:lnSpc>
              <a:spcBef>
                <a:spcPts val="0"/>
              </a:spcBef>
              <a:spcAft>
                <a:spcPts val="0"/>
              </a:spcAft>
              <a:buNone/>
            </a:pPr>
            <a:r>
              <a:t/>
            </a:r>
            <a:endParaRPr sz="900">
              <a:solidFill>
                <a:srgbClr val="454545"/>
              </a:solidFill>
            </a:endParaRPr>
          </a:p>
          <a:p>
            <a:pPr indent="0" lvl="0" marL="0" rtl="0">
              <a:lnSpc>
                <a:spcPct val="115000"/>
              </a:lnSpc>
              <a:spcBef>
                <a:spcPts val="0"/>
              </a:spcBef>
              <a:spcAft>
                <a:spcPts val="0"/>
              </a:spcAft>
              <a:buNone/>
            </a:pPr>
            <a:r>
              <a:t/>
            </a:r>
            <a:endParaRPr sz="1800">
              <a:solidFill>
                <a:schemeClr val="lt2"/>
              </a:solidFill>
            </a:endParaRPr>
          </a:p>
          <a:p>
            <a:pPr indent="0" lvl="0" marL="0">
              <a:spcBef>
                <a:spcPts val="1600"/>
              </a:spcBef>
              <a:spcAft>
                <a:spcPts val="0"/>
              </a:spcAft>
              <a:buNone/>
            </a:pPr>
            <a:r>
              <a:t/>
            </a:r>
            <a:endParaRPr/>
          </a:p>
        </p:txBody>
      </p:sp>
      <p:pic>
        <p:nvPicPr>
          <p:cNvPr id="72" name="Shape 72"/>
          <p:cNvPicPr preferRelativeResize="0"/>
          <p:nvPr/>
        </p:nvPicPr>
        <p:blipFill>
          <a:blip r:embed="rId3">
            <a:alphaModFix/>
          </a:blip>
          <a:stretch>
            <a:fillRect/>
          </a:stretch>
        </p:blipFill>
        <p:spPr>
          <a:xfrm>
            <a:off x="446275" y="1025625"/>
            <a:ext cx="2314575" cy="3810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idx="1" type="body"/>
          </p:nvPr>
        </p:nvSpPr>
        <p:spPr>
          <a:xfrm>
            <a:off x="303300" y="195250"/>
            <a:ext cx="2828700" cy="577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ko" sz="3600" u="sng">
                <a:solidFill>
                  <a:srgbClr val="E06666"/>
                </a:solidFill>
              </a:rPr>
              <a:t>Civilian </a:t>
            </a:r>
            <a:r>
              <a:rPr lang="ko" sz="3600" u="sng">
                <a:solidFill>
                  <a:srgbClr val="E06666"/>
                </a:solidFill>
              </a:rPr>
              <a:t> </a:t>
            </a:r>
            <a:endParaRPr sz="3600"/>
          </a:p>
        </p:txBody>
      </p:sp>
      <p:sp>
        <p:nvSpPr>
          <p:cNvPr id="78" name="Shape 78"/>
          <p:cNvSpPr txBox="1"/>
          <p:nvPr/>
        </p:nvSpPr>
        <p:spPr>
          <a:xfrm>
            <a:off x="3618975" y="948825"/>
            <a:ext cx="4836600" cy="1822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ko" sz="3600">
                <a:solidFill>
                  <a:srgbClr val="E06666"/>
                </a:solidFill>
              </a:rPr>
              <a:t>In a military situation, a civilian is anyone who is not a member of the armed forces.</a:t>
            </a:r>
            <a:endParaRPr sz="3600">
              <a:solidFill>
                <a:srgbClr val="E06666"/>
              </a:solidFill>
            </a:endParaRPr>
          </a:p>
          <a:p>
            <a:pPr indent="0" lvl="0" marL="0" rtl="0">
              <a:lnSpc>
                <a:spcPct val="115000"/>
              </a:lnSpc>
              <a:spcBef>
                <a:spcPts val="0"/>
              </a:spcBef>
              <a:spcAft>
                <a:spcPts val="0"/>
              </a:spcAft>
              <a:buNone/>
            </a:pPr>
            <a:r>
              <a:t/>
            </a:r>
            <a:endParaRPr sz="3000">
              <a:solidFill>
                <a:srgbClr val="E06666"/>
              </a:solidFill>
            </a:endParaRPr>
          </a:p>
          <a:p>
            <a:pPr indent="0" lvl="0" marL="0" rtl="0">
              <a:lnSpc>
                <a:spcPct val="115000"/>
              </a:lnSpc>
              <a:spcBef>
                <a:spcPts val="0"/>
              </a:spcBef>
              <a:spcAft>
                <a:spcPts val="0"/>
              </a:spcAft>
              <a:buNone/>
            </a:pPr>
            <a:r>
              <a:t/>
            </a:r>
            <a:endParaRPr sz="900">
              <a:solidFill>
                <a:srgbClr val="454545"/>
              </a:solidFill>
            </a:endParaRPr>
          </a:p>
          <a:p>
            <a:pPr indent="0" lvl="0" marL="0" rtl="0">
              <a:lnSpc>
                <a:spcPct val="115000"/>
              </a:lnSpc>
              <a:spcBef>
                <a:spcPts val="0"/>
              </a:spcBef>
              <a:spcAft>
                <a:spcPts val="0"/>
              </a:spcAft>
              <a:buNone/>
            </a:pPr>
            <a:r>
              <a:t/>
            </a:r>
            <a:endParaRPr sz="1800">
              <a:solidFill>
                <a:schemeClr val="lt2"/>
              </a:solidFill>
            </a:endParaRPr>
          </a:p>
          <a:p>
            <a:pPr indent="0" lvl="0" marL="0" rtl="0">
              <a:spcBef>
                <a:spcPts val="1600"/>
              </a:spcBef>
              <a:spcAft>
                <a:spcPts val="0"/>
              </a:spcAft>
              <a:buNone/>
            </a:pPr>
            <a:r>
              <a:t/>
            </a:r>
            <a:endParaRPr/>
          </a:p>
        </p:txBody>
      </p:sp>
      <p:pic>
        <p:nvPicPr>
          <p:cNvPr id="79" name="Shape 79"/>
          <p:cNvPicPr preferRelativeResize="0"/>
          <p:nvPr/>
        </p:nvPicPr>
        <p:blipFill>
          <a:blip r:embed="rId3">
            <a:alphaModFix/>
          </a:blip>
          <a:stretch>
            <a:fillRect/>
          </a:stretch>
        </p:blipFill>
        <p:spPr>
          <a:xfrm>
            <a:off x="159551" y="1260875"/>
            <a:ext cx="3300074" cy="21985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ko"/>
              <a:t>Precaution</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ko" sz="2400"/>
              <a:t>-Taking notes will help you</a:t>
            </a:r>
            <a:endParaRPr sz="2400"/>
          </a:p>
          <a:p>
            <a:pPr indent="0" lvl="0" marL="0">
              <a:spcBef>
                <a:spcPts val="1600"/>
              </a:spcBef>
              <a:spcAft>
                <a:spcPts val="0"/>
              </a:spcAft>
              <a:buNone/>
            </a:pPr>
            <a:r>
              <a:rPr lang="ko" sz="2400"/>
              <a:t>-Do not interrupt other person while they’re talking</a:t>
            </a:r>
            <a:endParaRPr sz="2400"/>
          </a:p>
          <a:p>
            <a:pPr indent="0" lvl="0" marL="0">
              <a:spcBef>
                <a:spcPts val="1600"/>
              </a:spcBef>
              <a:spcAft>
                <a:spcPts val="1600"/>
              </a:spcAft>
              <a:buNone/>
            </a:pPr>
            <a:r>
              <a:rPr lang="ko" sz="2400"/>
              <a:t>-We will vote after the discussion</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subTitle"/>
          </p:nvPr>
        </p:nvSpPr>
        <p:spPr>
          <a:xfrm>
            <a:off x="4201725" y="87525"/>
            <a:ext cx="4370400" cy="112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ko" sz="3600"/>
              <a:t>This experiment was for...</a:t>
            </a:r>
            <a:endParaRPr sz="3600"/>
          </a:p>
          <a:p>
            <a:pPr indent="0" lvl="0" marL="0">
              <a:spcBef>
                <a:spcPts val="0"/>
              </a:spcBef>
              <a:spcAft>
                <a:spcPts val="0"/>
              </a:spcAft>
              <a:buNone/>
            </a:pPr>
            <a:r>
              <a:t/>
            </a:r>
            <a:endParaRPr sz="3600"/>
          </a:p>
          <a:p>
            <a:pPr indent="0" lvl="0" marL="0" rtl="0">
              <a:spcBef>
                <a:spcPts val="0"/>
              </a:spcBef>
              <a:spcAft>
                <a:spcPts val="0"/>
              </a:spcAft>
              <a:buNone/>
            </a:pPr>
            <a:r>
              <a:rPr lang="ko" sz="3600"/>
              <a:t>1. Liberal spirit</a:t>
            </a:r>
            <a:endParaRPr sz="3600"/>
          </a:p>
          <a:p>
            <a:pPr indent="0" lvl="0" marL="0">
              <a:spcBef>
                <a:spcPts val="0"/>
              </a:spcBef>
              <a:spcAft>
                <a:spcPts val="0"/>
              </a:spcAft>
              <a:buNone/>
            </a:pPr>
            <a:r>
              <a:rPr lang="ko" sz="3600"/>
              <a:t>2.Equality</a:t>
            </a:r>
            <a:endParaRPr sz="3600"/>
          </a:p>
          <a:p>
            <a:pPr indent="0" lvl="0" marL="0" rtl="0">
              <a:spcBef>
                <a:spcPts val="0"/>
              </a:spcBef>
              <a:spcAft>
                <a:spcPts val="0"/>
              </a:spcAft>
              <a:buNone/>
            </a:pPr>
            <a:r>
              <a:rPr lang="ko" sz="3600"/>
              <a:t>3.Fraternity</a:t>
            </a:r>
            <a:endParaRPr sz="3600"/>
          </a:p>
          <a:p>
            <a:pPr indent="0" lvl="0" marL="0" rtl="0">
              <a:spcBef>
                <a:spcPts val="0"/>
              </a:spcBef>
              <a:spcAft>
                <a:spcPts val="0"/>
              </a:spcAft>
              <a:buNone/>
            </a:pPr>
            <a:r>
              <a:t/>
            </a:r>
            <a:endParaRPr sz="3600"/>
          </a:p>
        </p:txBody>
      </p:sp>
      <p:pic>
        <p:nvPicPr>
          <p:cNvPr id="91" name="Shape 91"/>
          <p:cNvPicPr preferRelativeResize="0"/>
          <p:nvPr/>
        </p:nvPicPr>
        <p:blipFill>
          <a:blip r:embed="rId3">
            <a:alphaModFix/>
          </a:blip>
          <a:stretch>
            <a:fillRect/>
          </a:stretch>
        </p:blipFill>
        <p:spPr>
          <a:xfrm>
            <a:off x="311707" y="0"/>
            <a:ext cx="3426636" cy="514350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idx="1" type="subTitle"/>
          </p:nvPr>
        </p:nvSpPr>
        <p:spPr>
          <a:xfrm>
            <a:off x="4218525" y="960775"/>
            <a:ext cx="4370400" cy="1127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ko" sz="3600"/>
              <a:t>“Haha, you see? I said that if the dark comes, these civilized people will eat each other”</a:t>
            </a:r>
            <a:endParaRPr sz="3600"/>
          </a:p>
          <a:p>
            <a:pPr indent="0" lvl="0" marL="0" rtl="0">
              <a:spcBef>
                <a:spcPts val="0"/>
              </a:spcBef>
              <a:spcAft>
                <a:spcPts val="0"/>
              </a:spcAft>
              <a:buNone/>
            </a:pPr>
            <a:r>
              <a:t/>
            </a:r>
            <a:endParaRPr sz="3600"/>
          </a:p>
          <a:p>
            <a:pPr indent="0" lvl="0" marL="0" rtl="0">
              <a:spcBef>
                <a:spcPts val="0"/>
              </a:spcBef>
              <a:spcAft>
                <a:spcPts val="0"/>
              </a:spcAft>
              <a:buNone/>
            </a:pPr>
            <a:r>
              <a:t/>
            </a:r>
            <a:endParaRPr sz="3600"/>
          </a:p>
          <a:p>
            <a:pPr indent="0" lvl="0" marL="0" rtl="0">
              <a:spcBef>
                <a:spcPts val="0"/>
              </a:spcBef>
              <a:spcAft>
                <a:spcPts val="0"/>
              </a:spcAft>
              <a:buNone/>
            </a:pPr>
            <a:r>
              <a:t/>
            </a:r>
            <a:endParaRPr sz="3600"/>
          </a:p>
        </p:txBody>
      </p:sp>
      <p:pic>
        <p:nvPicPr>
          <p:cNvPr id="97" name="Shape 97"/>
          <p:cNvPicPr preferRelativeResize="0"/>
          <p:nvPr/>
        </p:nvPicPr>
        <p:blipFill>
          <a:blip r:embed="rId3">
            <a:alphaModFix/>
          </a:blip>
          <a:stretch>
            <a:fillRect/>
          </a:stretch>
        </p:blipFill>
        <p:spPr>
          <a:xfrm>
            <a:off x="311707" y="0"/>
            <a:ext cx="3426636" cy="514350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idx="1" type="subTitle"/>
          </p:nvPr>
        </p:nvSpPr>
        <p:spPr>
          <a:xfrm>
            <a:off x="4218525" y="960775"/>
            <a:ext cx="4370400" cy="112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ko" sz="3600"/>
              <a:t>“Oh, how innocent civilians you are. </a:t>
            </a:r>
            <a:endParaRPr sz="3600"/>
          </a:p>
          <a:p>
            <a:pPr indent="0" lvl="0" marL="0" rtl="0">
              <a:spcBef>
                <a:spcPts val="0"/>
              </a:spcBef>
              <a:spcAft>
                <a:spcPts val="0"/>
              </a:spcAft>
              <a:buNone/>
            </a:pPr>
            <a:r>
              <a:rPr lang="ko" sz="3600"/>
              <a:t>But I’ll keep make other experiments to prove that my belief is right!!!!! ”</a:t>
            </a:r>
            <a:endParaRPr sz="3600"/>
          </a:p>
          <a:p>
            <a:pPr indent="0" lvl="0" marL="0" rtl="0">
              <a:spcBef>
                <a:spcPts val="0"/>
              </a:spcBef>
              <a:spcAft>
                <a:spcPts val="0"/>
              </a:spcAft>
              <a:buNone/>
            </a:pPr>
            <a:r>
              <a:t/>
            </a:r>
            <a:endParaRPr sz="3600"/>
          </a:p>
          <a:p>
            <a:pPr indent="0" lvl="0" marL="0" rtl="0">
              <a:spcBef>
                <a:spcPts val="0"/>
              </a:spcBef>
              <a:spcAft>
                <a:spcPts val="0"/>
              </a:spcAft>
              <a:buNone/>
            </a:pPr>
            <a:r>
              <a:t/>
            </a:r>
            <a:endParaRPr sz="3600"/>
          </a:p>
          <a:p>
            <a:pPr indent="0" lvl="0" marL="0" rtl="0">
              <a:spcBef>
                <a:spcPts val="0"/>
              </a:spcBef>
              <a:spcAft>
                <a:spcPts val="0"/>
              </a:spcAft>
              <a:buNone/>
            </a:pPr>
            <a:r>
              <a:t/>
            </a:r>
            <a:endParaRPr sz="3600"/>
          </a:p>
        </p:txBody>
      </p:sp>
      <p:pic>
        <p:nvPicPr>
          <p:cNvPr id="103" name="Shape 103"/>
          <p:cNvPicPr preferRelativeResize="0"/>
          <p:nvPr/>
        </p:nvPicPr>
        <p:blipFill>
          <a:blip r:embed="rId3">
            <a:alphaModFix/>
          </a:blip>
          <a:stretch>
            <a:fillRect/>
          </a:stretch>
        </p:blipFill>
        <p:spPr>
          <a:xfrm>
            <a:off x="311707" y="0"/>
            <a:ext cx="3426636" cy="514350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