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95CE3D-9709-4B45-9942-F6CAA3F02F10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63C7AA-D427-42DF-BAF8-3D19D109FE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kid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EFEF"/>
              </a:clrFrom>
              <a:clrTo>
                <a:srgbClr val="FDEFEF">
                  <a:alpha val="0"/>
                </a:srgbClr>
              </a:clrTo>
            </a:clrChange>
          </a:blip>
          <a:srcRect l="22588" t="15471" r="25114" b="10172"/>
          <a:stretch>
            <a:fillRect/>
          </a:stretch>
        </p:blipFill>
        <p:spPr bwMode="auto">
          <a:xfrm>
            <a:off x="10836696" y="332656"/>
            <a:ext cx="720080" cy="105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763688" y="185701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Vocabulary Review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522920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Presented by Jean </a:t>
            </a:r>
            <a:r>
              <a:rPr lang="en-US" altLang="ko-KR" dirty="0" err="1" smtClean="0"/>
              <a:t>Yoo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Рисунок 5" descr="080501-152415-62300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24744" y="7101408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6" descr="Clipart-Cartoon-Design-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083" t="1694" r="5112" b="4692"/>
          <a:stretch>
            <a:fillRect/>
          </a:stretch>
        </p:blipFill>
        <p:spPr bwMode="auto">
          <a:xfrm>
            <a:off x="3131840" y="7101408"/>
            <a:ext cx="5619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79512" y="980728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Complaining </a:t>
            </a:r>
          </a:p>
          <a:p>
            <a:endParaRPr lang="en-US" altLang="ko-KR" dirty="0"/>
          </a:p>
          <a:p>
            <a:r>
              <a:rPr lang="en-US" altLang="ko-KR" dirty="0" smtClean="0"/>
              <a:t>Expressing pain or dissatisfaction of anger </a:t>
            </a:r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Synonyms: Shouting, blaming, not enjoying, tempered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Antonyms: appreciating, enjoying, even-tempered, praising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Sentence: I was </a:t>
            </a:r>
            <a:r>
              <a:rPr lang="en-US" altLang="ko-KR" u="sng" dirty="0" smtClean="0"/>
              <a:t>complaining</a:t>
            </a:r>
            <a:r>
              <a:rPr lang="en-US" altLang="ko-KR" dirty="0" smtClean="0"/>
              <a:t> for serving me a soup with fly in it.  </a:t>
            </a:r>
            <a:endParaRPr lang="ko-KR" altLang="en-US" dirty="0"/>
          </a:p>
        </p:txBody>
      </p:sp>
      <p:pic>
        <p:nvPicPr>
          <p:cNvPr id="20" name="Picture 11" descr="Fly-in-Sou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264429"/>
            <a:ext cx="1872208" cy="161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05273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Poor Service  </a:t>
            </a:r>
          </a:p>
          <a:p>
            <a:endParaRPr lang="en-US" altLang="ko-KR" dirty="0"/>
          </a:p>
          <a:p>
            <a:r>
              <a:rPr lang="en-US" altLang="ko-KR" dirty="0" smtClean="0"/>
              <a:t>Served poorly, in a bad manner, below the expected service  </a:t>
            </a:r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Synonyms: poor: unsatisfactory, weak, pitiful 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Antonyms: abundant, satisfactory, strong, good, great  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Sentence: I had </a:t>
            </a:r>
            <a:r>
              <a:rPr lang="en-US" altLang="ko-KR" u="sng" dirty="0" smtClean="0"/>
              <a:t>poor service  </a:t>
            </a:r>
            <a:r>
              <a:rPr lang="en-US" altLang="ko-KR" dirty="0" smtClean="0"/>
              <a:t>at a restaurant I went last night that the waiter spoke to me with unfriendly manner.   </a:t>
            </a:r>
            <a:endParaRPr lang="ko-KR" altLang="en-US" dirty="0"/>
          </a:p>
        </p:txBody>
      </p:sp>
      <p:pic>
        <p:nvPicPr>
          <p:cNvPr id="5" name="Picture 10" descr="wai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388779"/>
            <a:ext cx="1224136" cy="163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05273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Persuade   </a:t>
            </a:r>
          </a:p>
          <a:p>
            <a:endParaRPr lang="en-US" altLang="ko-KR" dirty="0"/>
          </a:p>
          <a:p>
            <a:r>
              <a:rPr lang="en-US" altLang="ko-KR" dirty="0" smtClean="0"/>
              <a:t>Cause somebody to adopt a certain position </a:t>
            </a:r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Synonyms: convince, influence, induce, satisfy, assure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Antonyms: stop, stay, dissuade, prevent 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Sentence: Since I really wanted to watch last part of the movie, I had to </a:t>
            </a:r>
            <a:r>
              <a:rPr lang="en-US" altLang="ko-KR" u="sng" dirty="0" smtClean="0"/>
              <a:t>persuade</a:t>
            </a:r>
          </a:p>
          <a:p>
            <a:r>
              <a:rPr lang="en-US" altLang="ko-KR" dirty="0" smtClean="0"/>
              <a:t>Mom for sleeping late.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05273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Evade   </a:t>
            </a:r>
          </a:p>
          <a:p>
            <a:endParaRPr lang="en-US" altLang="ko-KR" dirty="0"/>
          </a:p>
          <a:p>
            <a:r>
              <a:rPr lang="en-US" altLang="ko-KR" dirty="0" smtClean="0"/>
              <a:t>Avoid fulfilling, answering, or performing </a:t>
            </a:r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Synonyms: avoid, escape, sidestep, skirt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Antonyms: accept, be honest, clear up, confront 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Sentence: They tend to </a:t>
            </a:r>
            <a:r>
              <a:rPr lang="en-US" altLang="ko-KR" u="sng" dirty="0" smtClean="0"/>
              <a:t>evade</a:t>
            </a:r>
            <a:r>
              <a:rPr lang="en-US" altLang="ko-KR" dirty="0" smtClean="0"/>
              <a:t> their responsibilities to end the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semester of the school. 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052736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5. Slacker    </a:t>
            </a:r>
          </a:p>
          <a:p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en-US" altLang="ko-KR" dirty="0" smtClean="0"/>
              <a:t>A person who shirks his work or duty </a:t>
            </a:r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Synonyms: good-for-nothing, quitter, lazybones , lazy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Antonyms: hard worker 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Sentence: I never went to school on right time, I know that I am a </a:t>
            </a:r>
            <a:r>
              <a:rPr lang="en-US" altLang="ko-KR" u="sng" dirty="0" smtClean="0"/>
              <a:t>slacker. </a:t>
            </a:r>
            <a:endParaRPr lang="ko-KR" altLang="en-US" u="sng" dirty="0"/>
          </a:p>
        </p:txBody>
      </p:sp>
      <p:pic>
        <p:nvPicPr>
          <p:cNvPr id="5" name="Рисунок 8" descr="kid_clipart_boy_smili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437112"/>
            <a:ext cx="1152128" cy="175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052736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6</a:t>
            </a:r>
            <a:r>
              <a:rPr lang="en-US" altLang="ko-KR" dirty="0" smtClean="0"/>
              <a:t>. Cheat    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Engage in deceitful behavior ; practice trickery or fraud </a:t>
            </a:r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Synonyms: deceive, lie, dishonest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Antonyms:  honest, frankness, truthfulness 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Sentence: When I looked at Tom and I saw him </a:t>
            </a:r>
            <a:r>
              <a:rPr lang="en-US" altLang="ko-KR" u="sng" dirty="0" smtClean="0"/>
              <a:t>cheating </a:t>
            </a:r>
            <a:r>
              <a:rPr lang="en-US" altLang="ko-KR" dirty="0" smtClean="0"/>
              <a:t>during an exam. </a:t>
            </a:r>
            <a:endParaRPr lang="ko-KR" altLang="en-US" dirty="0"/>
          </a:p>
        </p:txBody>
      </p:sp>
      <p:pic>
        <p:nvPicPr>
          <p:cNvPr id="6" name="Рисунок 7" descr="Woman teacher, schoolmistress / Lehrerin / Clipart 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79" t="6451" b="14516"/>
          <a:stretch>
            <a:fillRect/>
          </a:stretch>
        </p:blipFill>
        <p:spPr bwMode="auto">
          <a:xfrm>
            <a:off x="6876256" y="4581128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05273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7. Irresponsible     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Show lack of care for consequences </a:t>
            </a:r>
          </a:p>
          <a:p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Synonyms: unthinking, childish, careless, immature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Antonyms: responsible , careful 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Sentence: I saw many people when they face big problems that cannot be solved, by just leaving the company which  seems to be </a:t>
            </a:r>
            <a:r>
              <a:rPr lang="en-US" altLang="ko-KR" u="sng" dirty="0" smtClean="0"/>
              <a:t>irresponsible</a:t>
            </a:r>
            <a:r>
              <a:rPr lang="en-US" altLang="ko-KR" dirty="0" smtClean="0"/>
              <a:t> for their work. </a:t>
            </a:r>
            <a:endParaRPr lang="ko-KR" altLang="en-US" dirty="0"/>
          </a:p>
        </p:txBody>
      </p:sp>
      <p:pic>
        <p:nvPicPr>
          <p:cNvPr id="5" name="Picture 8" descr="Busy Mom With Child And Pets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437112"/>
            <a:ext cx="1224136" cy="14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7864" y="2276872"/>
            <a:ext cx="8229600" cy="4325112"/>
          </a:xfrm>
        </p:spPr>
        <p:txBody>
          <a:bodyPr/>
          <a:lstStyle/>
          <a:p>
            <a:r>
              <a:rPr lang="en-US" altLang="ko-KR" dirty="0" smtClean="0"/>
              <a:t>Complaining</a:t>
            </a:r>
          </a:p>
          <a:p>
            <a:r>
              <a:rPr lang="en-US" altLang="ko-KR" dirty="0" smtClean="0"/>
              <a:t>Poor Service</a:t>
            </a:r>
          </a:p>
          <a:p>
            <a:r>
              <a:rPr lang="en-US" altLang="ko-KR" dirty="0" smtClean="0"/>
              <a:t>Persuade </a:t>
            </a:r>
          </a:p>
          <a:p>
            <a:r>
              <a:rPr lang="en-US" altLang="ko-KR" dirty="0" smtClean="0"/>
              <a:t>Evade</a:t>
            </a:r>
          </a:p>
          <a:p>
            <a:r>
              <a:rPr lang="en-US" altLang="ko-KR" dirty="0" smtClean="0"/>
              <a:t>Slacker </a:t>
            </a:r>
          </a:p>
          <a:p>
            <a:r>
              <a:rPr lang="en-US" altLang="ko-KR" dirty="0" smtClean="0"/>
              <a:t>Cheat </a:t>
            </a:r>
          </a:p>
          <a:p>
            <a:r>
              <a:rPr lang="en-US" altLang="ko-KR" dirty="0" smtClean="0"/>
              <a:t>Irresponsible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26876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Vocabulary Review</a:t>
            </a:r>
            <a:endParaRPr lang="ko-KR" alt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373</Words>
  <Application>Microsoft Office PowerPoint</Application>
  <PresentationFormat>화면 슬라이드 쇼(4:3)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도시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jkkim</dc:creator>
  <cp:lastModifiedBy>jkkim</cp:lastModifiedBy>
  <cp:revision>8</cp:revision>
  <dcterms:created xsi:type="dcterms:W3CDTF">2018-04-03T15:54:50Z</dcterms:created>
  <dcterms:modified xsi:type="dcterms:W3CDTF">2018-04-06T02:58:40Z</dcterms:modified>
</cp:coreProperties>
</file>