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vI7cV6jlv-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pixabay.com/ko/%ED%95%AD%EA%B3%B5%EC%82%AC-%EB%B9%84%ED%96%89%EA%B8%B0-b-747-%EB%B9%84%ED%96%89%EA%B8%B0-%ED%95%AD%EA%B3%B5%EA%B8%B0-%EB%82%A0%EA%B0%9C-%EC%9D%B4%EB%AF%B8%EC%A7%80-%ED%88%AC%EB%AA%85%ED%95%9C-2943435/" TargetMode="External"/><Relationship Id="rId4" Type="http://schemas.openxmlformats.org/officeDocument/2006/relationships/hyperlink" Target="https://www.youtube.com/watch?v=vI7cV6jlv-M" TargetMode="External"/><Relationship Id="rId5" Type="http://schemas.openxmlformats.org/officeDocument/2006/relationships/hyperlink" Target="https://www.flickr.com/photos/mmarchin/40261352" TargetMode="External"/><Relationship Id="rId6" Type="http://schemas.openxmlformats.org/officeDocument/2006/relationships/hyperlink" Target="https://www.pinterest.co.kr/pin/45922649322381327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Traveling the World</a:t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Kang Jeon Gil (Joseph)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Do you ever feel tired from your life, and wish you could just get away from it all? Do you ever plan on going on a get away?</a:t>
            </a:r>
            <a:endParaRPr sz="25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hlinkClick r:id="rId3"/>
              </a:rPr>
              <a:t>https://www.youtube.com/watch?v=vI7cV6jlv-M</a:t>
            </a:r>
            <a:endParaRPr sz="25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4500"/>
              <a:t>My Travel Bucket List</a:t>
            </a:r>
            <a:endParaRPr/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6675" y="1301050"/>
            <a:ext cx="7250976" cy="407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4300" y="1594057"/>
            <a:ext cx="1999701" cy="3549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future tense</a:t>
            </a:r>
            <a:endParaRPr/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222222"/>
                </a:solidFill>
                <a:highlight>
                  <a:srgbClr val="FFFFFF"/>
                </a:highlight>
              </a:rPr>
              <a:t>In English grammar, the </a:t>
            </a:r>
            <a:r>
              <a:rPr b="1" lang="en" sz="2500">
                <a:solidFill>
                  <a:srgbClr val="222222"/>
                </a:solidFill>
                <a:highlight>
                  <a:srgbClr val="FFFFFF"/>
                </a:highlight>
              </a:rPr>
              <a:t>simple future</a:t>
            </a:r>
            <a:r>
              <a:rPr lang="en" sz="2500">
                <a:solidFill>
                  <a:srgbClr val="222222"/>
                </a:solidFill>
                <a:highlight>
                  <a:srgbClr val="FFFFFF"/>
                </a:highlight>
              </a:rPr>
              <a:t> is a </a:t>
            </a:r>
            <a:r>
              <a:rPr b="1" lang="en" sz="2500">
                <a:solidFill>
                  <a:srgbClr val="222222"/>
                </a:solidFill>
                <a:highlight>
                  <a:srgbClr val="FFFFFF"/>
                </a:highlight>
              </a:rPr>
              <a:t>form</a:t>
            </a:r>
            <a:r>
              <a:rPr lang="en" sz="2500">
                <a:solidFill>
                  <a:srgbClr val="222222"/>
                </a:solidFill>
                <a:highlight>
                  <a:srgbClr val="FFFFFF"/>
                </a:highlight>
              </a:rPr>
              <a:t> of the verb that refers to an action or event that has not yet begun.</a:t>
            </a:r>
            <a:endParaRPr sz="2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chemeClr val="dk1"/>
                </a:solidFill>
              </a:rPr>
              <a:t>Will + verb</a:t>
            </a:r>
            <a:endParaRPr b="1" sz="4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/>
              <a:t>contractions</a:t>
            </a:r>
            <a:endParaRPr sz="4000"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I will = I’ll</a:t>
            </a:r>
            <a:endParaRPr sz="25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We will = we’ll</a:t>
            </a:r>
            <a:endParaRPr sz="25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you will = you’ll</a:t>
            </a:r>
            <a:endParaRPr sz="25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He will = he’ll</a:t>
            </a:r>
            <a:endParaRPr sz="25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She will = she’ll</a:t>
            </a:r>
            <a:endParaRPr sz="2500">
              <a:solidFill>
                <a:schemeClr val="dk1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>
                <a:solidFill>
                  <a:schemeClr val="dk1"/>
                </a:solidFill>
              </a:rPr>
              <a:t>they will = they’ll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had a million dollars...</a:t>
            </a:r>
            <a:endParaRPr/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would you travel, and when?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Plan a travel plan using the worksheet</a:t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4976" y="1727100"/>
            <a:ext cx="4555200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Practice!</a:t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eat……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will see a movie…..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will walk…..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will cook…..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etc….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Citation</a:t>
            </a:r>
            <a:endParaRPr/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https://pixabay.com/ko/%ED%95%AD%EA%B3%B5%EC%82%AC-%EB%B9%84%ED%96%89%EA%B8%B0-b-747-%EB%B9%84%ED%96%89%EA%B8%B0-%ED%95%AD%EA%B3%B5%EA%B8%B0-%EB%82%A0%EA%B0%9C-%EC%9D%B4%EB%AF%B8%EC%A7%80-%ED%88%AC%EB%AA%85%ED%95%9C-2943435/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https://www.youtube.com/watch?v=vI7cV6jlv-M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https://www.flickr.com/photos/mmarchin/40261352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https://www.pinterest.co.kr/pin/459226493223813277/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