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60" r:id="rId3"/>
    <p:sldId id="258" r:id="rId4"/>
    <p:sldId id="262" r:id="rId5"/>
    <p:sldId id="261" r:id="rId6"/>
    <p:sldId id="263" r:id="rId7"/>
    <p:sldId id="257"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377" autoAdjust="0"/>
  </p:normalViewPr>
  <p:slideViewPr>
    <p:cSldViewPr>
      <p:cViewPr>
        <p:scale>
          <a:sx n="90" d="100"/>
          <a:sy n="90" d="100"/>
        </p:scale>
        <p:origin x="-804" y="14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188340-3750-4D29-964A-6FFE1B2D0D5F}" type="datetimeFigureOut">
              <a:rPr lang="ko-KR" altLang="en-US" smtClean="0"/>
              <a:t>2018-04-17</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483A8-8AF8-4CBC-AAED-AE352EDB650F}" type="slidenum">
              <a:rPr lang="ko-KR" altLang="en-US" smtClean="0"/>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3" name="직사각형 22"/>
          <p:cNvSpPr/>
          <p:nvPr/>
        </p:nvSpPr>
        <p:spPr>
          <a:xfrm flipV="1">
            <a:off x="5410183"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직사각형 23"/>
          <p:cNvSpPr/>
          <p:nvPr/>
        </p:nvSpPr>
        <p:spPr>
          <a:xfrm flipV="1">
            <a:off x="5410201"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직사각형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직사각형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직사각형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모서리가 둥근 직사각형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모서리가 둥근 직사각형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직사각형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직사각형 9"/>
          <p:cNvSpPr/>
          <p:nvPr/>
        </p:nvSpPr>
        <p:spPr>
          <a:xfrm>
            <a:off x="1" y="3675528"/>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직사각형 10"/>
          <p:cNvSpPr/>
          <p:nvPr/>
        </p:nvSpPr>
        <p:spPr>
          <a:xfrm flipV="1">
            <a:off x="6414051" y="3643090"/>
            <a:ext cx="2729951"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직사각형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제목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ko-KR" altLang="en-US" smtClean="0"/>
              <a:t>마스터 제목 스타일 편집</a:t>
            </a:r>
            <a:endParaRPr kumimoji="0" lang="en-US"/>
          </a:p>
        </p:txBody>
      </p:sp>
      <p:sp>
        <p:nvSpPr>
          <p:cNvPr id="9" name="부제목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28" name="날짜 개체 틀 27"/>
          <p:cNvSpPr>
            <a:spLocks noGrp="1"/>
          </p:cNvSpPr>
          <p:nvPr>
            <p:ph type="dt" sz="half" idx="10"/>
          </p:nvPr>
        </p:nvSpPr>
        <p:spPr>
          <a:xfrm>
            <a:off x="6705600" y="4206240"/>
            <a:ext cx="960120" cy="457200"/>
          </a:xfrm>
        </p:spPr>
        <p:txBody>
          <a:bodyPr/>
          <a:lstStyle/>
          <a:p>
            <a:fld id="{9A95CE3D-9709-4B45-9942-F6CAA3F02F10}" type="datetimeFigureOut">
              <a:rPr lang="ko-KR" altLang="en-US" smtClean="0"/>
              <a:pPr/>
              <a:t>2018-04-17</a:t>
            </a:fld>
            <a:endParaRPr lang="ko-KR" altLang="en-US"/>
          </a:p>
        </p:txBody>
      </p:sp>
      <p:sp>
        <p:nvSpPr>
          <p:cNvPr id="17" name="바닥글 개체 틀 16"/>
          <p:cNvSpPr>
            <a:spLocks noGrp="1"/>
          </p:cNvSpPr>
          <p:nvPr>
            <p:ph type="ftr" sz="quarter" idx="11"/>
          </p:nvPr>
        </p:nvSpPr>
        <p:spPr>
          <a:xfrm>
            <a:off x="5410200" y="4205288"/>
            <a:ext cx="1295400" cy="457200"/>
          </a:xfrm>
        </p:spPr>
        <p:txBody>
          <a:bodyPr/>
          <a:lstStyle/>
          <a:p>
            <a:endParaRPr lang="ko-KR" altLang="en-US"/>
          </a:p>
        </p:txBody>
      </p:sp>
      <p:sp>
        <p:nvSpPr>
          <p:cNvPr id="29" name="슬라이드 번호 개체 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163C7AA-D427-42DF-BAF8-3D19D109FEEF}"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9A95CE3D-9709-4B45-9942-F6CAA3F02F10}" type="datetimeFigureOut">
              <a:rPr lang="ko-KR" altLang="en-US" smtClean="0"/>
              <a:pPr/>
              <a:t>2018-04-17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163C7AA-D427-42DF-BAF8-3D19D109FEEF}"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781800" y="1143000"/>
            <a:ext cx="1905000" cy="5486400"/>
          </a:xfrm>
        </p:spPr>
        <p:txBody>
          <a:bodyPr vert="eaVer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143000"/>
            <a:ext cx="6248400" cy="5486400"/>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9A95CE3D-9709-4B45-9942-F6CAA3F02F10}" type="datetimeFigureOut">
              <a:rPr lang="ko-KR" altLang="en-US" smtClean="0"/>
              <a:pPr/>
              <a:t>2018-04-17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163C7AA-D427-42DF-BAF8-3D19D109FEEF}"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9A95CE3D-9709-4B45-9942-F6CAA3F02F10}" type="datetimeFigureOut">
              <a:rPr lang="ko-KR" altLang="en-US" smtClean="0"/>
              <a:pPr/>
              <a:t>2018-04-17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163C7AA-D427-42DF-BAF8-3D19D109FEEF}"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p>
            <a:fld id="{9A95CE3D-9709-4B45-9942-F6CAA3F02F10}" type="datetimeFigureOut">
              <a:rPr lang="ko-KR" altLang="en-US" smtClean="0"/>
              <a:pPr/>
              <a:t>2018-04-17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163C7AA-D427-42DF-BAF8-3D19D109FEEF}"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9A95CE3D-9709-4B45-9942-F6CAA3F02F10}" type="datetimeFigureOut">
              <a:rPr lang="ko-KR" altLang="en-US" smtClean="0"/>
              <a:pPr/>
              <a:t>2018-04-17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163C7AA-D427-42DF-BAF8-3D19D109FEEF}"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381000" y="1143000"/>
            <a:ext cx="8382000" cy="1069848"/>
          </a:xfrm>
        </p:spPr>
        <p:txBody>
          <a:bodyPr anchor="ctr"/>
          <a:lstStyle>
            <a:lvl1pPr>
              <a:defRPr sz="4000" b="0" i="0" cap="none" baseline="0"/>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718306"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26" name="날짜 개체 틀 25"/>
          <p:cNvSpPr>
            <a:spLocks noGrp="1"/>
          </p:cNvSpPr>
          <p:nvPr>
            <p:ph type="dt" sz="half" idx="10"/>
          </p:nvPr>
        </p:nvSpPr>
        <p:spPr/>
        <p:txBody>
          <a:bodyPr rtlCol="0"/>
          <a:lstStyle/>
          <a:p>
            <a:fld id="{9A95CE3D-9709-4B45-9942-F6CAA3F02F10}" type="datetimeFigureOut">
              <a:rPr lang="ko-KR" altLang="en-US" smtClean="0"/>
              <a:pPr/>
              <a:t>2018-04-17</a:t>
            </a:fld>
            <a:endParaRPr lang="ko-KR" altLang="en-US"/>
          </a:p>
        </p:txBody>
      </p:sp>
      <p:sp>
        <p:nvSpPr>
          <p:cNvPr id="27" name="슬라이드 번호 개체 틀 26"/>
          <p:cNvSpPr>
            <a:spLocks noGrp="1"/>
          </p:cNvSpPr>
          <p:nvPr>
            <p:ph type="sldNum" sz="quarter" idx="11"/>
          </p:nvPr>
        </p:nvSpPr>
        <p:spPr/>
        <p:txBody>
          <a:bodyPr rtlCol="0"/>
          <a:lstStyle/>
          <a:p>
            <a:fld id="{6163C7AA-D427-42DF-BAF8-3D19D109FEEF}" type="slidenum">
              <a:rPr lang="ko-KR" altLang="en-US" smtClean="0"/>
              <a:pPr/>
              <a:t>‹#›</a:t>
            </a:fld>
            <a:endParaRPr lang="ko-KR" altLang="en-US"/>
          </a:p>
        </p:txBody>
      </p:sp>
      <p:sp>
        <p:nvSpPr>
          <p:cNvPr id="28" name="바닥글 개체 틀 27"/>
          <p:cNvSpPr>
            <a:spLocks noGrp="1"/>
          </p:cNvSpPr>
          <p:nvPr>
            <p:ph type="ftr" sz="quarter" idx="12"/>
          </p:nvPr>
        </p:nvSpPr>
        <p:spPr/>
        <p:txBody>
          <a:bodyPr rtlCol="0"/>
          <a:lstStyle/>
          <a:p>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a:xfrm>
            <a:off x="6583680" y="612648"/>
            <a:ext cx="957264" cy="457200"/>
          </a:xfrm>
        </p:spPr>
        <p:txBody>
          <a:bodyPr/>
          <a:lstStyle/>
          <a:p>
            <a:fld id="{9A95CE3D-9709-4B45-9942-F6CAA3F02F10}" type="datetimeFigureOut">
              <a:rPr lang="ko-KR" altLang="en-US" smtClean="0"/>
              <a:pPr/>
              <a:t>2018-04-17</a:t>
            </a:fld>
            <a:endParaRPr lang="ko-KR" altLang="en-US"/>
          </a:p>
        </p:txBody>
      </p:sp>
      <p:sp>
        <p:nvSpPr>
          <p:cNvPr id="4" name="바닥글 개체 틀 3"/>
          <p:cNvSpPr>
            <a:spLocks noGrp="1"/>
          </p:cNvSpPr>
          <p:nvPr>
            <p:ph type="ftr" sz="quarter" idx="11"/>
          </p:nvPr>
        </p:nvSpPr>
        <p:spPr>
          <a:xfrm>
            <a:off x="5257800" y="612648"/>
            <a:ext cx="1325880" cy="457200"/>
          </a:xfrm>
        </p:spPr>
        <p:txBody>
          <a:bodyPr/>
          <a:lstStyle/>
          <a:p>
            <a:endParaRPr lang="ko-KR" altLang="en-US"/>
          </a:p>
        </p:txBody>
      </p:sp>
      <p:sp>
        <p:nvSpPr>
          <p:cNvPr id="5" name="슬라이드 번호 개체 틀 4"/>
          <p:cNvSpPr>
            <a:spLocks noGrp="1"/>
          </p:cNvSpPr>
          <p:nvPr>
            <p:ph type="sldNum" sz="quarter" idx="12"/>
          </p:nvPr>
        </p:nvSpPr>
        <p:spPr>
          <a:xfrm>
            <a:off x="8174736" y="2272"/>
            <a:ext cx="762000" cy="365760"/>
          </a:xfrm>
        </p:spPr>
        <p:txBody>
          <a:bodyPr/>
          <a:lstStyle/>
          <a:p>
            <a:fld id="{6163C7AA-D427-42DF-BAF8-3D19D109FEEF}"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9A95CE3D-9709-4B45-9942-F6CAA3F02F10}" type="datetimeFigureOut">
              <a:rPr lang="ko-KR" altLang="en-US" smtClean="0"/>
              <a:pPr/>
              <a:t>2018-04-17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163C7AA-D427-42DF-BAF8-3D19D109FEEF}"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5353496" y="1101970"/>
            <a:ext cx="3383280" cy="877824"/>
          </a:xfrm>
        </p:spPr>
        <p:txBody>
          <a:bodyPr anchor="b"/>
          <a:lstStyle>
            <a:lvl1pPr algn="l">
              <a:buNone/>
              <a:defRPr sz="1800" b="1"/>
            </a:lvl1pPr>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9A95CE3D-9709-4B45-9942-F6CAA3F02F10}" type="datetimeFigureOut">
              <a:rPr lang="ko-KR" altLang="en-US" smtClean="0"/>
              <a:pPr/>
              <a:t>2018-04-17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163C7AA-D427-42DF-BAF8-3D19D109FEEF}"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5440435" y="1109161"/>
            <a:ext cx="586803" cy="4681637"/>
          </a:xfrm>
        </p:spPr>
        <p:txBody>
          <a:bodyPr vert="vert270" lIns="45720" tIns="0" rIns="45720" anchor="t"/>
          <a:lstStyle>
            <a:lvl1pPr algn="ctr">
              <a:buNone/>
              <a:defRPr sz="2000" b="1"/>
            </a:lvl1pPr>
          </a:lstStyle>
          <a:p>
            <a:r>
              <a:rPr kumimoji="0" lang="ko-KR" altLang="en-US" smtClean="0"/>
              <a:t>마스터 제목 스타일 편집</a:t>
            </a:r>
            <a:endParaRPr kumimoji="0" lang="en-US"/>
          </a:p>
        </p:txBody>
      </p:sp>
      <p:sp>
        <p:nvSpPr>
          <p:cNvPr id="3" name="그림 개체 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ko-KR" altLang="en-US" smtClean="0"/>
              <a:t>그림을 추가하려면 아이콘을 클릭하십시오</a:t>
            </a:r>
            <a:endParaRPr kumimoji="0" lang="en-US" dirty="0"/>
          </a:p>
        </p:txBody>
      </p:sp>
      <p:sp>
        <p:nvSpPr>
          <p:cNvPr id="4" name="텍스트 개체 틀 3"/>
          <p:cNvSpPr>
            <a:spLocks noGrp="1"/>
          </p:cNvSpPr>
          <p:nvPr>
            <p:ph type="body" sz="half" idx="2"/>
          </p:nvPr>
        </p:nvSpPr>
        <p:spPr>
          <a:xfrm>
            <a:off x="6088443" y="3274309"/>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p:txBody>
          <a:bodyPr/>
          <a:lstStyle/>
          <a:p>
            <a:fld id="{9A95CE3D-9709-4B45-9942-F6CAA3F02F10}" type="datetimeFigureOut">
              <a:rPr lang="ko-KR" altLang="en-US" smtClean="0"/>
              <a:pPr/>
              <a:t>2018-04-17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163C7AA-D427-42DF-BAF8-3D19D109FEEF}"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직사각형 27"/>
          <p:cNvSpPr/>
          <p:nvPr/>
        </p:nvSpPr>
        <p:spPr>
          <a:xfrm>
            <a:off x="1" y="366819"/>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직사각형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직사각형 29"/>
          <p:cNvSpPr/>
          <p:nvPr/>
        </p:nvSpPr>
        <p:spPr>
          <a:xfrm>
            <a:off x="1" y="308277"/>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직사각형 30"/>
          <p:cNvSpPr/>
          <p:nvPr/>
        </p:nvSpPr>
        <p:spPr>
          <a:xfrm flipV="1">
            <a:off x="5410183" y="360247"/>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직사각형 31"/>
          <p:cNvSpPr/>
          <p:nvPr/>
        </p:nvSpPr>
        <p:spPr>
          <a:xfrm flipV="1">
            <a:off x="5410201" y="440113"/>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모서리가 둥근 직사각형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모서리가 둥근 직사각형 33"/>
          <p:cNvSpPr/>
          <p:nvPr/>
        </p:nvSpPr>
        <p:spPr bwMode="white">
          <a:xfrm>
            <a:off x="7373647"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직사각형 34"/>
          <p:cNvSpPr/>
          <p:nvPr/>
        </p:nvSpPr>
        <p:spPr bwMode="invGray">
          <a:xfrm>
            <a:off x="9084965" y="-2001"/>
            <a:ext cx="57627"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직사각형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직사각형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직사각형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직사각형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직사각형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제목 개체 틀 21"/>
          <p:cNvSpPr>
            <a:spLocks noGrp="1"/>
          </p:cNvSpPr>
          <p:nvPr>
            <p:ph type="title"/>
          </p:nvPr>
        </p:nvSpPr>
        <p:spPr>
          <a:xfrm>
            <a:off x="457200" y="1143000"/>
            <a:ext cx="8229600" cy="1066800"/>
          </a:xfrm>
          <a:prstGeom prst="rect">
            <a:avLst/>
          </a:prstGeom>
        </p:spPr>
        <p:txBody>
          <a:bodyPr vert="horz" anchor="ctr">
            <a:normAutofit/>
          </a:bodyPr>
          <a:lstStyle/>
          <a:p>
            <a:r>
              <a:rPr kumimoji="0" lang="ko-KR" altLang="en-US" smtClean="0"/>
              <a:t>마스터 제목 스타일 편집</a:t>
            </a:r>
            <a:endParaRPr kumimoji="0" lang="en-US"/>
          </a:p>
        </p:txBody>
      </p:sp>
      <p:sp>
        <p:nvSpPr>
          <p:cNvPr id="13" name="텍스트 개체 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4" name="날짜 개체 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A95CE3D-9709-4B45-9942-F6CAA3F02F10}" type="datetimeFigureOut">
              <a:rPr lang="ko-KR" altLang="en-US" smtClean="0"/>
              <a:pPr/>
              <a:t>2018-04-17</a:t>
            </a:fld>
            <a:endParaRPr lang="ko-KR" altLang="en-US"/>
          </a:p>
        </p:txBody>
      </p:sp>
      <p:sp>
        <p:nvSpPr>
          <p:cNvPr id="3" name="바닥글 개체 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ko-KR" altLang="en-US"/>
          </a:p>
        </p:txBody>
      </p:sp>
      <p:sp>
        <p:nvSpPr>
          <p:cNvPr id="23" name="슬라이드 번호 개체 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163C7AA-D427-42DF-BAF8-3D19D109FEEF}"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1"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kids"/>
          <p:cNvPicPr>
            <a:picLocks noChangeAspect="1" noChangeArrowheads="1"/>
          </p:cNvPicPr>
          <p:nvPr/>
        </p:nvPicPr>
        <p:blipFill>
          <a:blip r:embed="rId2" cstate="print">
            <a:clrChange>
              <a:clrFrom>
                <a:srgbClr val="FDEFEF"/>
              </a:clrFrom>
              <a:clrTo>
                <a:srgbClr val="FDEFEF">
                  <a:alpha val="0"/>
                </a:srgbClr>
              </a:clrTo>
            </a:clrChange>
          </a:blip>
          <a:srcRect l="22588" t="15471" r="25114" b="10172"/>
          <a:stretch>
            <a:fillRect/>
          </a:stretch>
        </p:blipFill>
        <p:spPr bwMode="auto">
          <a:xfrm>
            <a:off x="10836696" y="332656"/>
            <a:ext cx="720080" cy="1057480"/>
          </a:xfrm>
          <a:prstGeom prst="rect">
            <a:avLst/>
          </a:prstGeom>
          <a:noFill/>
          <a:ln w="9525">
            <a:noFill/>
            <a:miter lim="800000"/>
            <a:headEnd/>
            <a:tailEnd/>
          </a:ln>
        </p:spPr>
      </p:pic>
      <p:sp>
        <p:nvSpPr>
          <p:cNvPr id="14" name="TextBox 13"/>
          <p:cNvSpPr txBox="1"/>
          <p:nvPr/>
        </p:nvSpPr>
        <p:spPr>
          <a:xfrm>
            <a:off x="1763688" y="1857018"/>
            <a:ext cx="5760640" cy="707886"/>
          </a:xfrm>
          <a:prstGeom prst="rect">
            <a:avLst/>
          </a:prstGeom>
          <a:noFill/>
        </p:spPr>
        <p:txBody>
          <a:bodyPr wrap="square" rtlCol="0">
            <a:spAutoFit/>
          </a:bodyPr>
          <a:lstStyle/>
          <a:p>
            <a:pPr algn="ctr"/>
            <a:r>
              <a:rPr lang="en-US" altLang="ko-KR" sz="4000" dirty="0" smtClean="0">
                <a:solidFill>
                  <a:schemeClr val="bg1"/>
                </a:solidFill>
              </a:rPr>
              <a:t>Reading </a:t>
            </a:r>
            <a:r>
              <a:rPr lang="en-US" altLang="ko-KR" sz="4000" dirty="0" smtClean="0">
                <a:solidFill>
                  <a:schemeClr val="bg1"/>
                </a:solidFill>
              </a:rPr>
              <a:t>Review </a:t>
            </a:r>
            <a:endParaRPr lang="ko-KR" altLang="en-US" sz="4000" dirty="0">
              <a:solidFill>
                <a:schemeClr val="bg1"/>
              </a:solidFill>
            </a:endParaRPr>
          </a:p>
        </p:txBody>
      </p:sp>
      <p:sp>
        <p:nvSpPr>
          <p:cNvPr id="15" name="TextBox 14"/>
          <p:cNvSpPr txBox="1"/>
          <p:nvPr/>
        </p:nvSpPr>
        <p:spPr>
          <a:xfrm>
            <a:off x="5292080" y="5229200"/>
            <a:ext cx="3456384" cy="369332"/>
          </a:xfrm>
          <a:prstGeom prst="rect">
            <a:avLst/>
          </a:prstGeom>
          <a:noFill/>
        </p:spPr>
        <p:txBody>
          <a:bodyPr wrap="square" rtlCol="0">
            <a:spAutoFit/>
          </a:bodyPr>
          <a:lstStyle/>
          <a:p>
            <a:pPr algn="r"/>
            <a:r>
              <a:rPr lang="en-US" altLang="ko-KR" dirty="0" smtClean="0"/>
              <a:t>Presented by Jean </a:t>
            </a:r>
            <a:r>
              <a:rPr lang="en-US" altLang="ko-KR" dirty="0" err="1" smtClean="0"/>
              <a:t>Yoo</a:t>
            </a:r>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908720"/>
            <a:ext cx="8229600" cy="6120680"/>
          </a:xfrm>
        </p:spPr>
        <p:txBody>
          <a:bodyPr>
            <a:normAutofit/>
          </a:bodyPr>
          <a:lstStyle/>
          <a:p>
            <a:pPr>
              <a:buNone/>
            </a:pPr>
            <a:r>
              <a:rPr lang="en-US" altLang="ko-KR" sz="2300" dirty="0" smtClean="0"/>
              <a:t>Let’s READ </a:t>
            </a:r>
          </a:p>
          <a:p>
            <a:pPr>
              <a:buNone/>
            </a:pPr>
            <a:endParaRPr lang="en-US" altLang="ko-KR" sz="2300" dirty="0" smtClean="0"/>
          </a:p>
          <a:p>
            <a:r>
              <a:rPr lang="en-US" altLang="ko-KR" sz="2300" dirty="0" smtClean="0"/>
              <a:t>To </a:t>
            </a:r>
            <a:r>
              <a:rPr lang="en-US" altLang="ko-KR" sz="2300" dirty="0" smtClean="0"/>
              <a:t>stay healthy you need to eat healthy food throughout your day according to the best meal plan according to your bodies requirement .you should not to forget to include some kinds of food daily in your diet like </a:t>
            </a:r>
            <a:r>
              <a:rPr lang="en-US" altLang="ko-KR" sz="2300" u="sng" dirty="0" smtClean="0">
                <a:solidFill>
                  <a:srgbClr val="FF0000"/>
                </a:solidFill>
              </a:rPr>
              <a:t>fruits ,veggies</a:t>
            </a:r>
            <a:r>
              <a:rPr lang="en-US" altLang="ko-KR" sz="2300" u="sng" dirty="0" smtClean="0">
                <a:solidFill>
                  <a:srgbClr val="FF0000"/>
                </a:solidFill>
              </a:rPr>
              <a:t>, cereals </a:t>
            </a:r>
            <a:r>
              <a:rPr lang="en-US" altLang="ko-KR" sz="2300" u="sng" dirty="0" smtClean="0">
                <a:solidFill>
                  <a:srgbClr val="FF0000"/>
                </a:solidFill>
              </a:rPr>
              <a:t>,dairy products ,nuts</a:t>
            </a:r>
            <a:r>
              <a:rPr lang="en-US" altLang="ko-KR" sz="2300" dirty="0" smtClean="0"/>
              <a:t> etc to stay </a:t>
            </a:r>
            <a:r>
              <a:rPr lang="en-US" altLang="ko-KR" sz="2300" dirty="0" smtClean="0"/>
              <a:t>healthy</a:t>
            </a:r>
          </a:p>
          <a:p>
            <a:endParaRPr lang="en-US" altLang="ko-KR" sz="2300" dirty="0" smtClean="0"/>
          </a:p>
          <a:p>
            <a:r>
              <a:rPr lang="en-US" altLang="ko-KR" sz="2400" b="1" i="1" dirty="0" smtClean="0"/>
              <a:t>So here we have come up some of the different </a:t>
            </a:r>
            <a:r>
              <a:rPr lang="en-US" altLang="ko-KR" sz="2400" b="1" i="1" dirty="0" smtClean="0">
                <a:solidFill>
                  <a:srgbClr val="000099"/>
                </a:solidFill>
              </a:rPr>
              <a:t>healthy eating plans </a:t>
            </a:r>
            <a:r>
              <a:rPr lang="en-US" altLang="ko-KR" sz="2400" b="1" i="1" dirty="0" smtClean="0"/>
              <a:t>for you to choose from and eat to remain healthy and </a:t>
            </a:r>
            <a:r>
              <a:rPr lang="en-US" altLang="ko-KR" sz="2400" b="1" i="1" dirty="0" smtClean="0">
                <a:solidFill>
                  <a:srgbClr val="000099"/>
                </a:solidFill>
              </a:rPr>
              <a:t>free from </a:t>
            </a:r>
            <a:r>
              <a:rPr lang="en-US" altLang="ko-KR" sz="2400" b="1" i="1" dirty="0" smtClean="0">
                <a:solidFill>
                  <a:srgbClr val="000099"/>
                </a:solidFill>
              </a:rPr>
              <a:t>disease </a:t>
            </a:r>
            <a:r>
              <a:rPr lang="en-US" altLang="ko-KR" sz="2400" b="1" i="1" dirty="0" smtClean="0"/>
              <a:t>and </a:t>
            </a:r>
            <a:r>
              <a:rPr lang="en-US" altLang="ko-KR" sz="2400" b="1" i="1" dirty="0" smtClean="0">
                <a:solidFill>
                  <a:srgbClr val="000099"/>
                </a:solidFill>
              </a:rPr>
              <a:t>good body </a:t>
            </a:r>
            <a:r>
              <a:rPr lang="en-US" altLang="ko-KR" sz="2400" b="1" i="1" dirty="0" smtClean="0"/>
              <a:t>throughout your life .</a:t>
            </a:r>
            <a:endParaRPr lang="en-US" altLang="ko-KR" sz="2400" dirty="0" smtClean="0"/>
          </a:p>
          <a:p>
            <a:pPr>
              <a:buNone/>
            </a:pPr>
            <a:r>
              <a:rPr lang="en-US" altLang="ko-KR" dirty="0" smtClean="0"/>
              <a:t>*</a:t>
            </a:r>
            <a:r>
              <a:rPr lang="en-US" altLang="ko-KR" sz="2400" dirty="0" smtClean="0"/>
              <a:t>review blue highlighted vocab. </a:t>
            </a:r>
            <a:endParaRPr lang="en-US" altLang="ko-KR" dirty="0" smtClean="0"/>
          </a:p>
          <a:p>
            <a:pPr>
              <a:buNone/>
            </a:pPr>
            <a:r>
              <a:rPr lang="en-US" altLang="ko-KR" sz="2000" dirty="0" smtClean="0"/>
              <a:t>Serving, calories, diary  </a:t>
            </a:r>
            <a:endParaRPr lang="ko-KR" alt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3" name="Picture 5"/>
          <p:cNvPicPr>
            <a:picLocks noChangeAspect="1" noChangeArrowheads="1"/>
          </p:cNvPicPr>
          <p:nvPr/>
        </p:nvPicPr>
        <p:blipFill>
          <a:blip r:embed="rId2" cstate="print"/>
          <a:srcRect/>
          <a:stretch>
            <a:fillRect/>
          </a:stretch>
        </p:blipFill>
        <p:spPr bwMode="auto">
          <a:xfrm>
            <a:off x="683568" y="1459553"/>
            <a:ext cx="7920879" cy="5398447"/>
          </a:xfrm>
          <a:prstGeom prst="rect">
            <a:avLst/>
          </a:prstGeom>
          <a:noFill/>
          <a:ln w="9525">
            <a:noFill/>
            <a:miter lim="800000"/>
            <a:headEnd/>
            <a:tailEnd/>
          </a:ln>
        </p:spPr>
      </p:pic>
      <p:sp>
        <p:nvSpPr>
          <p:cNvPr id="7" name="직사각형 6"/>
          <p:cNvSpPr/>
          <p:nvPr/>
        </p:nvSpPr>
        <p:spPr>
          <a:xfrm>
            <a:off x="0" y="705470"/>
            <a:ext cx="9324528" cy="923330"/>
          </a:xfrm>
          <a:prstGeom prst="rect">
            <a:avLst/>
          </a:prstGeom>
        </p:spPr>
        <p:txBody>
          <a:bodyPr wrap="square">
            <a:spAutoFit/>
          </a:bodyPr>
          <a:lstStyle/>
          <a:p>
            <a:r>
              <a:rPr lang="en-US" altLang="ko-KR" i="1" dirty="0" smtClean="0"/>
              <a:t>Some of the </a:t>
            </a:r>
            <a:r>
              <a:rPr lang="en-US" altLang="ko-KR" b="1" i="1" dirty="0" smtClean="0"/>
              <a:t>diet plan charts and pyramids</a:t>
            </a:r>
            <a:r>
              <a:rPr lang="en-US" altLang="ko-KR" i="1" dirty="0" smtClean="0"/>
              <a:t> for healthy eating plan are given below for you to take a look and follow the plan to see the desired result in the desired time period .</a:t>
            </a:r>
            <a:endParaRPr lang="en-US" altLang="ko-KR" dirty="0" smtClean="0"/>
          </a:p>
        </p:txBody>
      </p:sp>
      <p:pic>
        <p:nvPicPr>
          <p:cNvPr id="27652" name="Picture 4"/>
          <p:cNvPicPr>
            <a:picLocks noChangeAspect="1" noChangeArrowheads="1"/>
          </p:cNvPicPr>
          <p:nvPr/>
        </p:nvPicPr>
        <p:blipFill>
          <a:blip r:embed="rId3" cstate="print"/>
          <a:srcRect/>
          <a:stretch>
            <a:fillRect/>
          </a:stretch>
        </p:blipFill>
        <p:spPr bwMode="auto">
          <a:xfrm>
            <a:off x="1403648" y="1628800"/>
            <a:ext cx="2846387" cy="239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True &amp; False Questions </a:t>
            </a:r>
            <a:endParaRPr lang="ko-KR" altLang="en-US" dirty="0"/>
          </a:p>
        </p:txBody>
      </p:sp>
      <p:sp>
        <p:nvSpPr>
          <p:cNvPr id="3" name="내용 개체 틀 2"/>
          <p:cNvSpPr>
            <a:spLocks noGrp="1"/>
          </p:cNvSpPr>
          <p:nvPr>
            <p:ph idx="1"/>
          </p:nvPr>
        </p:nvSpPr>
        <p:spPr>
          <a:xfrm>
            <a:off x="0" y="2204864"/>
            <a:ext cx="8229600" cy="4325112"/>
          </a:xfrm>
        </p:spPr>
        <p:txBody>
          <a:bodyPr>
            <a:normAutofit/>
          </a:bodyPr>
          <a:lstStyle/>
          <a:p>
            <a:pPr marL="566928" indent="-457200">
              <a:buAutoNum type="arabicPeriod"/>
            </a:pPr>
            <a:r>
              <a:rPr lang="en-US" altLang="ko-KR" sz="2400" dirty="0" smtClean="0"/>
              <a:t>Vegetables are good to have 8-10per a day </a:t>
            </a:r>
          </a:p>
          <a:p>
            <a:pPr marL="566928" indent="-457200">
              <a:buAutoNum type="arabicPeriod"/>
            </a:pPr>
            <a:r>
              <a:rPr lang="en-US" altLang="ko-KR" sz="2400" dirty="0" smtClean="0"/>
              <a:t>Low Fat Diary is good to have 5per a day</a:t>
            </a:r>
          </a:p>
          <a:p>
            <a:pPr marL="566928" indent="-457200">
              <a:buAutoNum type="arabicPeriod"/>
            </a:pPr>
            <a:r>
              <a:rPr lang="en-US" altLang="ko-KR" sz="2400" dirty="0" smtClean="0"/>
              <a:t>Beans and Nuts are good to have 1per a day</a:t>
            </a:r>
          </a:p>
          <a:p>
            <a:pPr marL="566928" indent="-457200">
              <a:buAutoNum type="arabicPeriod"/>
            </a:pPr>
            <a:r>
              <a:rPr lang="en-US" altLang="ko-KR" sz="2400" dirty="0" smtClean="0"/>
              <a:t>Grains are good to have 15per a day</a:t>
            </a:r>
          </a:p>
          <a:p>
            <a:pPr marL="566928" indent="-457200">
              <a:buAutoNum type="arabicPeriod"/>
            </a:pPr>
            <a:r>
              <a:rPr lang="en-US" altLang="ko-KR" sz="2400" dirty="0" smtClean="0"/>
              <a:t>Seafood, poultry, lean meat is preferred to have </a:t>
            </a:r>
          </a:p>
          <a:p>
            <a:pPr marL="566928" indent="-457200">
              <a:buNone/>
            </a:pPr>
            <a:r>
              <a:rPr lang="en-US" altLang="ko-KR" sz="2400" dirty="0" smtClean="0"/>
              <a:t> </a:t>
            </a:r>
            <a:r>
              <a:rPr lang="en-US" altLang="ko-KR" sz="2400" dirty="0" smtClean="0"/>
              <a:t>      5times a day </a:t>
            </a:r>
          </a:p>
          <a:p>
            <a:pPr marL="566928" indent="-457200">
              <a:buNone/>
            </a:pPr>
            <a:endParaRPr lang="en-US" altLang="ko-KR" sz="2400" dirty="0" smtClean="0"/>
          </a:p>
          <a:p>
            <a:pPr marL="566928" indent="-457200">
              <a:buAutoNum type="arabicPeriod" startAt="6"/>
            </a:pPr>
            <a:r>
              <a:rPr lang="en-US" altLang="ko-KR" sz="2400" dirty="0" smtClean="0"/>
              <a:t>Sweet is preferred to have 2-3 per week  </a:t>
            </a:r>
          </a:p>
          <a:p>
            <a:pPr marL="566928" indent="-457200">
              <a:buAutoNum type="arabicPeriod" startAt="6"/>
            </a:pPr>
            <a:r>
              <a:rPr lang="en-US" altLang="ko-KR" sz="2400" dirty="0" smtClean="0"/>
              <a:t>Choose foods from all categories lower-salt </a:t>
            </a:r>
            <a:endParaRPr lang="en-US" altLang="ko-KR" sz="2400" dirty="0" smtClean="0"/>
          </a:p>
          <a:p>
            <a:pPr marL="566928" indent="-457200">
              <a:buNone/>
            </a:pPr>
            <a:endParaRPr lang="en-US" altLang="ko-KR" sz="2400" dirty="0" smtClean="0"/>
          </a:p>
          <a:p>
            <a:pPr marL="566928" indent="-457200">
              <a:buNone/>
            </a:pPr>
            <a:endParaRPr lang="ko-KR" altLang="en-US" sz="2400" dirty="0"/>
          </a:p>
        </p:txBody>
      </p:sp>
      <p:sp>
        <p:nvSpPr>
          <p:cNvPr id="4" name="TextBox 3"/>
          <p:cNvSpPr txBox="1"/>
          <p:nvPr/>
        </p:nvSpPr>
        <p:spPr>
          <a:xfrm>
            <a:off x="7001174" y="1700808"/>
            <a:ext cx="667170" cy="369332"/>
          </a:xfrm>
          <a:prstGeom prst="rect">
            <a:avLst/>
          </a:prstGeom>
          <a:noFill/>
        </p:spPr>
        <p:txBody>
          <a:bodyPr wrap="none" rtlCol="0">
            <a:spAutoFit/>
          </a:bodyPr>
          <a:lstStyle/>
          <a:p>
            <a:r>
              <a:rPr lang="en-US" altLang="ko-KR" dirty="0" smtClean="0"/>
              <a:t>True</a:t>
            </a:r>
            <a:endParaRPr lang="ko-KR" altLang="en-US" dirty="0"/>
          </a:p>
        </p:txBody>
      </p:sp>
      <p:sp>
        <p:nvSpPr>
          <p:cNvPr id="5" name="TextBox 4"/>
          <p:cNvSpPr txBox="1"/>
          <p:nvPr/>
        </p:nvSpPr>
        <p:spPr>
          <a:xfrm>
            <a:off x="8100392" y="1700808"/>
            <a:ext cx="716863" cy="369332"/>
          </a:xfrm>
          <a:prstGeom prst="rect">
            <a:avLst/>
          </a:prstGeom>
          <a:noFill/>
        </p:spPr>
        <p:txBody>
          <a:bodyPr wrap="none" rtlCol="0">
            <a:spAutoFit/>
          </a:bodyPr>
          <a:lstStyle/>
          <a:p>
            <a:r>
              <a:rPr lang="en-US" altLang="ko-KR" dirty="0" smtClean="0"/>
              <a:t>False</a:t>
            </a:r>
            <a:endParaRPr lang="ko-KR" altLang="en-US" dirty="0"/>
          </a:p>
        </p:txBody>
      </p:sp>
      <p:sp>
        <p:nvSpPr>
          <p:cNvPr id="7" name="TextBox 6"/>
          <p:cNvSpPr txBox="1"/>
          <p:nvPr/>
        </p:nvSpPr>
        <p:spPr>
          <a:xfrm>
            <a:off x="7164288" y="2276872"/>
            <a:ext cx="360040" cy="369332"/>
          </a:xfrm>
          <a:prstGeom prst="rect">
            <a:avLst/>
          </a:prstGeom>
          <a:noFill/>
          <a:ln>
            <a:solidFill>
              <a:schemeClr val="tx1"/>
            </a:solidFill>
          </a:ln>
        </p:spPr>
        <p:txBody>
          <a:bodyPr wrap="square" rtlCol="0">
            <a:spAutoFit/>
          </a:bodyPr>
          <a:lstStyle/>
          <a:p>
            <a:endParaRPr lang="ko-KR" altLang="en-US" dirty="0"/>
          </a:p>
        </p:txBody>
      </p:sp>
      <p:sp>
        <p:nvSpPr>
          <p:cNvPr id="8" name="TextBox 7"/>
          <p:cNvSpPr txBox="1"/>
          <p:nvPr/>
        </p:nvSpPr>
        <p:spPr>
          <a:xfrm>
            <a:off x="8244408" y="2276872"/>
            <a:ext cx="360040" cy="369332"/>
          </a:xfrm>
          <a:prstGeom prst="rect">
            <a:avLst/>
          </a:prstGeom>
          <a:noFill/>
          <a:ln>
            <a:solidFill>
              <a:schemeClr val="tx1"/>
            </a:solidFill>
          </a:ln>
        </p:spPr>
        <p:txBody>
          <a:bodyPr wrap="square" rtlCol="0">
            <a:spAutoFit/>
          </a:bodyPr>
          <a:lstStyle/>
          <a:p>
            <a:endParaRPr lang="ko-KR" altLang="en-US" dirty="0"/>
          </a:p>
        </p:txBody>
      </p:sp>
      <p:sp>
        <p:nvSpPr>
          <p:cNvPr id="9" name="TextBox 8"/>
          <p:cNvSpPr txBox="1"/>
          <p:nvPr/>
        </p:nvSpPr>
        <p:spPr>
          <a:xfrm>
            <a:off x="7164288" y="2708920"/>
            <a:ext cx="360040" cy="369332"/>
          </a:xfrm>
          <a:prstGeom prst="rect">
            <a:avLst/>
          </a:prstGeom>
          <a:noFill/>
          <a:ln>
            <a:solidFill>
              <a:schemeClr val="tx1"/>
            </a:solidFill>
          </a:ln>
        </p:spPr>
        <p:txBody>
          <a:bodyPr wrap="square" rtlCol="0">
            <a:spAutoFit/>
          </a:bodyPr>
          <a:lstStyle/>
          <a:p>
            <a:endParaRPr lang="ko-KR" altLang="en-US" dirty="0"/>
          </a:p>
        </p:txBody>
      </p:sp>
      <p:sp>
        <p:nvSpPr>
          <p:cNvPr id="10" name="TextBox 9"/>
          <p:cNvSpPr txBox="1"/>
          <p:nvPr/>
        </p:nvSpPr>
        <p:spPr>
          <a:xfrm>
            <a:off x="8244408" y="2708920"/>
            <a:ext cx="360040" cy="369332"/>
          </a:xfrm>
          <a:prstGeom prst="rect">
            <a:avLst/>
          </a:prstGeom>
          <a:noFill/>
          <a:ln>
            <a:solidFill>
              <a:schemeClr val="tx1"/>
            </a:solidFill>
          </a:ln>
        </p:spPr>
        <p:txBody>
          <a:bodyPr wrap="square" rtlCol="0">
            <a:spAutoFit/>
          </a:bodyPr>
          <a:lstStyle/>
          <a:p>
            <a:endParaRPr lang="ko-KR" altLang="en-US" dirty="0"/>
          </a:p>
        </p:txBody>
      </p:sp>
      <p:sp>
        <p:nvSpPr>
          <p:cNvPr id="11" name="TextBox 10"/>
          <p:cNvSpPr txBox="1"/>
          <p:nvPr/>
        </p:nvSpPr>
        <p:spPr>
          <a:xfrm>
            <a:off x="7164288" y="3131676"/>
            <a:ext cx="360040" cy="369332"/>
          </a:xfrm>
          <a:prstGeom prst="rect">
            <a:avLst/>
          </a:prstGeom>
          <a:noFill/>
          <a:ln>
            <a:solidFill>
              <a:schemeClr val="tx1"/>
            </a:solidFill>
          </a:ln>
        </p:spPr>
        <p:txBody>
          <a:bodyPr wrap="square" rtlCol="0">
            <a:spAutoFit/>
          </a:bodyPr>
          <a:lstStyle/>
          <a:p>
            <a:endParaRPr lang="ko-KR" altLang="en-US" dirty="0"/>
          </a:p>
        </p:txBody>
      </p:sp>
      <p:sp>
        <p:nvSpPr>
          <p:cNvPr id="12" name="TextBox 11"/>
          <p:cNvSpPr txBox="1"/>
          <p:nvPr/>
        </p:nvSpPr>
        <p:spPr>
          <a:xfrm>
            <a:off x="8244408" y="3131676"/>
            <a:ext cx="360040" cy="369332"/>
          </a:xfrm>
          <a:prstGeom prst="rect">
            <a:avLst/>
          </a:prstGeom>
          <a:noFill/>
          <a:ln>
            <a:solidFill>
              <a:schemeClr val="tx1"/>
            </a:solidFill>
          </a:ln>
        </p:spPr>
        <p:txBody>
          <a:bodyPr wrap="square" rtlCol="0">
            <a:spAutoFit/>
          </a:bodyPr>
          <a:lstStyle/>
          <a:p>
            <a:endParaRPr lang="ko-KR" altLang="en-US" dirty="0"/>
          </a:p>
        </p:txBody>
      </p:sp>
      <p:sp>
        <p:nvSpPr>
          <p:cNvPr id="13" name="TextBox 12"/>
          <p:cNvSpPr txBox="1"/>
          <p:nvPr/>
        </p:nvSpPr>
        <p:spPr>
          <a:xfrm>
            <a:off x="7164288" y="3573016"/>
            <a:ext cx="360040" cy="369332"/>
          </a:xfrm>
          <a:prstGeom prst="rect">
            <a:avLst/>
          </a:prstGeom>
          <a:noFill/>
          <a:ln>
            <a:solidFill>
              <a:schemeClr val="tx1"/>
            </a:solidFill>
          </a:ln>
        </p:spPr>
        <p:txBody>
          <a:bodyPr wrap="square" rtlCol="0">
            <a:spAutoFit/>
          </a:bodyPr>
          <a:lstStyle/>
          <a:p>
            <a:endParaRPr lang="ko-KR" altLang="en-US" dirty="0"/>
          </a:p>
        </p:txBody>
      </p:sp>
      <p:sp>
        <p:nvSpPr>
          <p:cNvPr id="14" name="TextBox 13"/>
          <p:cNvSpPr txBox="1"/>
          <p:nvPr/>
        </p:nvSpPr>
        <p:spPr>
          <a:xfrm>
            <a:off x="8244408" y="3573016"/>
            <a:ext cx="360040" cy="369332"/>
          </a:xfrm>
          <a:prstGeom prst="rect">
            <a:avLst/>
          </a:prstGeom>
          <a:noFill/>
          <a:ln>
            <a:solidFill>
              <a:schemeClr val="tx1"/>
            </a:solidFill>
          </a:ln>
        </p:spPr>
        <p:txBody>
          <a:bodyPr wrap="square" rtlCol="0">
            <a:spAutoFit/>
          </a:bodyPr>
          <a:lstStyle/>
          <a:p>
            <a:endParaRPr lang="ko-KR" altLang="en-US" dirty="0"/>
          </a:p>
        </p:txBody>
      </p:sp>
      <p:sp>
        <p:nvSpPr>
          <p:cNvPr id="15" name="TextBox 14"/>
          <p:cNvSpPr txBox="1"/>
          <p:nvPr/>
        </p:nvSpPr>
        <p:spPr>
          <a:xfrm>
            <a:off x="7164288" y="4067780"/>
            <a:ext cx="360040" cy="369332"/>
          </a:xfrm>
          <a:prstGeom prst="rect">
            <a:avLst/>
          </a:prstGeom>
          <a:noFill/>
          <a:ln>
            <a:solidFill>
              <a:schemeClr val="tx1"/>
            </a:solidFill>
          </a:ln>
        </p:spPr>
        <p:txBody>
          <a:bodyPr wrap="square" rtlCol="0">
            <a:spAutoFit/>
          </a:bodyPr>
          <a:lstStyle/>
          <a:p>
            <a:endParaRPr lang="ko-KR" altLang="en-US" dirty="0"/>
          </a:p>
        </p:txBody>
      </p:sp>
      <p:sp>
        <p:nvSpPr>
          <p:cNvPr id="16" name="TextBox 15"/>
          <p:cNvSpPr txBox="1"/>
          <p:nvPr/>
        </p:nvSpPr>
        <p:spPr>
          <a:xfrm>
            <a:off x="8244408" y="4067780"/>
            <a:ext cx="360040" cy="369332"/>
          </a:xfrm>
          <a:prstGeom prst="rect">
            <a:avLst/>
          </a:prstGeom>
          <a:noFill/>
          <a:ln>
            <a:solidFill>
              <a:schemeClr val="tx1"/>
            </a:solidFill>
          </a:ln>
        </p:spPr>
        <p:txBody>
          <a:bodyPr wrap="square" rtlCol="0">
            <a:spAutoFit/>
          </a:bodyPr>
          <a:lstStyle/>
          <a:p>
            <a:endParaRPr lang="ko-KR" altLang="en-US" dirty="0"/>
          </a:p>
        </p:txBody>
      </p:sp>
      <p:sp>
        <p:nvSpPr>
          <p:cNvPr id="17" name="TextBox 16"/>
          <p:cNvSpPr txBox="1"/>
          <p:nvPr/>
        </p:nvSpPr>
        <p:spPr>
          <a:xfrm>
            <a:off x="7164288" y="5075892"/>
            <a:ext cx="360040" cy="369332"/>
          </a:xfrm>
          <a:prstGeom prst="rect">
            <a:avLst/>
          </a:prstGeom>
          <a:noFill/>
          <a:ln>
            <a:solidFill>
              <a:schemeClr val="tx1"/>
            </a:solidFill>
          </a:ln>
        </p:spPr>
        <p:txBody>
          <a:bodyPr wrap="square" rtlCol="0">
            <a:spAutoFit/>
          </a:bodyPr>
          <a:lstStyle/>
          <a:p>
            <a:endParaRPr lang="ko-KR" altLang="en-US" dirty="0"/>
          </a:p>
        </p:txBody>
      </p:sp>
      <p:sp>
        <p:nvSpPr>
          <p:cNvPr id="18" name="TextBox 17"/>
          <p:cNvSpPr txBox="1"/>
          <p:nvPr/>
        </p:nvSpPr>
        <p:spPr>
          <a:xfrm>
            <a:off x="8244408" y="5075892"/>
            <a:ext cx="360040" cy="369332"/>
          </a:xfrm>
          <a:prstGeom prst="rect">
            <a:avLst/>
          </a:prstGeom>
          <a:noFill/>
          <a:ln>
            <a:solidFill>
              <a:schemeClr val="tx1"/>
            </a:solidFill>
          </a:ln>
        </p:spPr>
        <p:txBody>
          <a:bodyPr wrap="square" rtlCol="0">
            <a:spAutoFit/>
          </a:bodyPr>
          <a:lstStyle/>
          <a:p>
            <a:endParaRPr lang="ko-KR" altLang="en-US" dirty="0"/>
          </a:p>
        </p:txBody>
      </p:sp>
      <p:sp>
        <p:nvSpPr>
          <p:cNvPr id="19" name="TextBox 18"/>
          <p:cNvSpPr txBox="1"/>
          <p:nvPr/>
        </p:nvSpPr>
        <p:spPr>
          <a:xfrm>
            <a:off x="7164288" y="5517232"/>
            <a:ext cx="360040" cy="369332"/>
          </a:xfrm>
          <a:prstGeom prst="rect">
            <a:avLst/>
          </a:prstGeom>
          <a:noFill/>
          <a:ln>
            <a:solidFill>
              <a:schemeClr val="tx1"/>
            </a:solidFill>
          </a:ln>
        </p:spPr>
        <p:txBody>
          <a:bodyPr wrap="square" rtlCol="0">
            <a:spAutoFit/>
          </a:bodyPr>
          <a:lstStyle/>
          <a:p>
            <a:endParaRPr lang="ko-KR" altLang="en-US" dirty="0"/>
          </a:p>
        </p:txBody>
      </p:sp>
      <p:sp>
        <p:nvSpPr>
          <p:cNvPr id="20" name="TextBox 19"/>
          <p:cNvSpPr txBox="1"/>
          <p:nvPr/>
        </p:nvSpPr>
        <p:spPr>
          <a:xfrm>
            <a:off x="8244408" y="5517232"/>
            <a:ext cx="360040" cy="369332"/>
          </a:xfrm>
          <a:prstGeom prst="rect">
            <a:avLst/>
          </a:prstGeom>
          <a:noFill/>
          <a:ln>
            <a:solidFill>
              <a:schemeClr val="tx1"/>
            </a:solidFill>
          </a:ln>
        </p:spPr>
        <p:txBody>
          <a:bodyPr wrap="square" rtlCol="0">
            <a:spAutoFit/>
          </a:bodyPr>
          <a:lstStyle/>
          <a:p>
            <a:endParaRPr lang="ko-K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p:cNvGraphicFramePr>
            <a:graphicFrameLocks noGrp="1"/>
          </p:cNvGraphicFramePr>
          <p:nvPr/>
        </p:nvGraphicFramePr>
        <p:xfrm>
          <a:off x="-3" y="980729"/>
          <a:ext cx="9144002" cy="5877271"/>
        </p:xfrm>
        <a:graphic>
          <a:graphicData uri="http://schemas.openxmlformats.org/drawingml/2006/table">
            <a:tbl>
              <a:tblPr/>
              <a:tblGrid>
                <a:gridCol w="435428"/>
                <a:gridCol w="1244082"/>
                <a:gridCol w="1244082"/>
                <a:gridCol w="1244082"/>
                <a:gridCol w="1244082"/>
                <a:gridCol w="1244082"/>
                <a:gridCol w="1244082"/>
                <a:gridCol w="1244082"/>
              </a:tblGrid>
              <a:tr h="302103">
                <a:tc>
                  <a:txBody>
                    <a:bodyPr/>
                    <a:lstStyle/>
                    <a:p>
                      <a:pPr algn="l" fontAlgn="ctr"/>
                      <a:r>
                        <a:rPr lang="ko-KR" altLang="en-US" sz="1000" b="0" i="0" u="none" strike="noStrike" dirty="0">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1" i="0" u="none" strike="noStrike">
                          <a:solidFill>
                            <a:srgbClr val="000000"/>
                          </a:solidFill>
                          <a:latin typeface="Tahoma"/>
                        </a:rPr>
                        <a:t>MON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1" i="0" u="none" strike="noStrike">
                          <a:solidFill>
                            <a:srgbClr val="000000"/>
                          </a:solidFill>
                          <a:latin typeface="Tahoma"/>
                        </a:rPr>
                        <a:t>TUES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1" i="0" u="none" strike="noStrike" dirty="0">
                          <a:solidFill>
                            <a:srgbClr val="000000"/>
                          </a:solidFill>
                          <a:latin typeface="Tahoma"/>
                        </a:rPr>
                        <a:t>WED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1" i="0" u="none" strike="noStrike">
                          <a:solidFill>
                            <a:srgbClr val="000000"/>
                          </a:solidFill>
                          <a:latin typeface="Tahoma"/>
                        </a:rPr>
                        <a:t>THURS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1" i="0" u="none" strike="noStrike">
                          <a:solidFill>
                            <a:srgbClr val="000000"/>
                          </a:solidFill>
                          <a:latin typeface="Tahoma"/>
                        </a:rPr>
                        <a:t>FRI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1" i="0" u="none" strike="noStrike">
                          <a:solidFill>
                            <a:srgbClr val="000000"/>
                          </a:solidFill>
                          <a:latin typeface="Tahoma"/>
                        </a:rPr>
                        <a:t>SAT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1" i="0" u="none" strike="noStrike">
                          <a:solidFill>
                            <a:srgbClr val="000000"/>
                          </a:solidFill>
                          <a:latin typeface="Tahoma"/>
                        </a:rPr>
                        <a:t>SUN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208410">
                <a:tc>
                  <a:txBody>
                    <a:bodyPr/>
                    <a:lstStyle/>
                    <a:p>
                      <a:pPr algn="l" fontAlgn="ctr"/>
                      <a:r>
                        <a:rPr lang="en-US" sz="1000" b="1" i="0" u="none" strike="noStrike" dirty="0">
                          <a:solidFill>
                            <a:srgbClr val="000000"/>
                          </a:solidFill>
                          <a:latin typeface="Tahoma"/>
                        </a:rPr>
                        <a:t>BREAKFAST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00" b="0" i="0" u="none" strike="noStrike">
                          <a:solidFill>
                            <a:srgbClr val="000000"/>
                          </a:solidFill>
                          <a:latin typeface="Tahoma"/>
                        </a:rPr>
                        <a:t> - Cinnamon</a:t>
                      </a:r>
                      <a:br>
                        <a:rPr lang="en-US" sz="1000" b="0" i="0" u="none" strike="noStrike">
                          <a:solidFill>
                            <a:srgbClr val="000000"/>
                          </a:solidFill>
                          <a:latin typeface="Tahoma"/>
                        </a:rPr>
                      </a:br>
                      <a:r>
                        <a:rPr lang="en-US" sz="1000" b="0" i="0" u="none" strike="noStrike">
                          <a:solidFill>
                            <a:srgbClr val="000000"/>
                          </a:solidFill>
                          <a:latin typeface="Tahoma"/>
                        </a:rPr>
                        <a:t>Streusel Muffins</a:t>
                      </a:r>
                      <a:br>
                        <a:rPr lang="en-US" sz="1000" b="0" i="0" u="none" strike="noStrike">
                          <a:solidFill>
                            <a:srgbClr val="000000"/>
                          </a:solidFill>
                          <a:latin typeface="Tahoma"/>
                        </a:rPr>
                      </a:br>
                      <a:r>
                        <a:rPr lang="en-US" sz="1000" b="0" i="0" u="none" strike="noStrike">
                          <a:solidFill>
                            <a:srgbClr val="000000"/>
                          </a:solidFill>
                          <a:latin typeface="Tahoma"/>
                        </a:rPr>
                        <a:t>- Poached Eggs</a:t>
                      </a:r>
                      <a:br>
                        <a:rPr lang="en-US" sz="1000" b="0" i="0" u="none" strike="noStrike">
                          <a:solidFill>
                            <a:srgbClr val="000000"/>
                          </a:solidFill>
                          <a:latin typeface="Tahoma"/>
                        </a:rPr>
                      </a:br>
                      <a:r>
                        <a:rPr lang="en-US" sz="1000" b="0" i="0" u="none" strike="noStrike">
                          <a:solidFill>
                            <a:srgbClr val="000000"/>
                          </a:solidFill>
                          <a:latin typeface="Tahoma"/>
                        </a:rPr>
                        <a:t>- Fruit Smoothie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맑은 고딕"/>
                        </a:rPr>
                        <a:t> - Toad-n-the-Hole </a:t>
                      </a:r>
                      <a:br>
                        <a:rPr lang="en-US" sz="1000" b="0" i="0" u="none" strike="noStrike" dirty="0">
                          <a:solidFill>
                            <a:srgbClr val="000000"/>
                          </a:solidFill>
                          <a:latin typeface="맑은 고딕"/>
                        </a:rPr>
                      </a:br>
                      <a:r>
                        <a:rPr lang="en-US" sz="1000" b="0" i="0" u="none" strike="noStrike" dirty="0">
                          <a:solidFill>
                            <a:srgbClr val="000000"/>
                          </a:solidFill>
                          <a:latin typeface="맑은 고딕"/>
                        </a:rPr>
                        <a:t>- French </a:t>
                      </a:r>
                      <a:r>
                        <a:rPr lang="en-US" sz="1000" b="0" i="0" u="none" strike="noStrike" dirty="0" smtClean="0">
                          <a:solidFill>
                            <a:srgbClr val="000000"/>
                          </a:solidFill>
                          <a:latin typeface="맑은 고딕"/>
                        </a:rPr>
                        <a:t>Berries</a:t>
                      </a:r>
                      <a:r>
                        <a:rPr lang="en-US" sz="1000" b="0" i="0" u="none" strike="noStrike" baseline="0" dirty="0" smtClean="0">
                          <a:solidFill>
                            <a:srgbClr val="000000"/>
                          </a:solidFill>
                          <a:latin typeface="맑은 고딕"/>
                        </a:rPr>
                        <a:t> </a:t>
                      </a:r>
                      <a:r>
                        <a:rPr lang="en-US" sz="1000" b="0" i="0" u="none" strike="noStrike" dirty="0" smtClean="0">
                          <a:solidFill>
                            <a:srgbClr val="000000"/>
                          </a:solidFill>
                          <a:latin typeface="맑은 고딕"/>
                        </a:rPr>
                        <a:t>w/</a:t>
                      </a:r>
                    </a:p>
                    <a:p>
                      <a:pPr algn="ctr" fontAlgn="ctr"/>
                      <a:r>
                        <a:rPr lang="en-US" sz="1000" b="0" i="0" u="none" strike="noStrike" dirty="0" smtClean="0">
                          <a:solidFill>
                            <a:srgbClr val="000000"/>
                          </a:solidFill>
                          <a:latin typeface="맑은 고딕"/>
                        </a:rPr>
                        <a:t>Vanilla </a:t>
                      </a:r>
                      <a:r>
                        <a:rPr lang="en-US" sz="1000" b="0" i="0" u="none" strike="noStrike" dirty="0">
                          <a:solidFill>
                            <a:srgbClr val="000000"/>
                          </a:solidFill>
                          <a:latin typeface="맑은 고딕"/>
                        </a:rPr>
                        <a:t>Yogurt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dirty="0">
                          <a:solidFill>
                            <a:srgbClr val="000000"/>
                          </a:solidFill>
                          <a:latin typeface="Tahoma"/>
                        </a:rPr>
                        <a:t> - Fruit &amp; </a:t>
                      </a:r>
                      <a:r>
                        <a:rPr lang="fr-FR" sz="1000" b="0" i="0" u="none" strike="noStrike" dirty="0" smtClean="0">
                          <a:solidFill>
                            <a:srgbClr val="000000"/>
                          </a:solidFill>
                          <a:latin typeface="Tahoma"/>
                        </a:rPr>
                        <a:t>Yogurt</a:t>
                      </a:r>
                    </a:p>
                    <a:p>
                      <a:pPr algn="ctr" fontAlgn="ctr"/>
                      <a:r>
                        <a:rPr lang="fr-FR" sz="1000" b="0" i="0" u="none" strike="noStrike" dirty="0" smtClean="0">
                          <a:solidFill>
                            <a:srgbClr val="000000"/>
                          </a:solidFill>
                          <a:latin typeface="Tahoma"/>
                        </a:rPr>
                        <a:t> </a:t>
                      </a:r>
                      <a:r>
                        <a:rPr lang="fr-FR" sz="1000" b="0" i="0" u="none" strike="noStrike" dirty="0">
                          <a:solidFill>
                            <a:srgbClr val="000000"/>
                          </a:solidFill>
                          <a:latin typeface="Tahoma"/>
                        </a:rPr>
                        <a:t>Parfaits </a:t>
                      </a:r>
                      <a:br>
                        <a:rPr lang="fr-FR" sz="1000" b="0" i="0" u="none" strike="noStrike" dirty="0">
                          <a:solidFill>
                            <a:srgbClr val="000000"/>
                          </a:solidFill>
                          <a:latin typeface="Tahoma"/>
                        </a:rPr>
                      </a:br>
                      <a:r>
                        <a:rPr lang="fr-FR" sz="1000" b="0" i="0" u="none" strike="noStrike" dirty="0">
                          <a:solidFill>
                            <a:srgbClr val="000000"/>
                          </a:solidFill>
                          <a:latin typeface="Tahoma"/>
                        </a:rPr>
                        <a:t>- Boiled Eggs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ahoma"/>
                        </a:rPr>
                        <a:t> - Homemade Granola w/Fresh Diced Cherries &amp; Almond Milk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Soaked </a:t>
                      </a:r>
                      <a:r>
                        <a:rPr lang="en-US" sz="1050" b="0" i="0" u="none" strike="noStrike" dirty="0" smtClean="0">
                          <a:solidFill>
                            <a:srgbClr val="000000"/>
                          </a:solidFill>
                          <a:latin typeface="Tahoma"/>
                        </a:rPr>
                        <a:t>Oatmeal</a:t>
                      </a:r>
                      <a:r>
                        <a:rPr lang="en-US" sz="1050" b="0" i="0" u="none" strike="noStrike" baseline="0" dirty="0" smtClean="0">
                          <a:solidFill>
                            <a:srgbClr val="000000"/>
                          </a:solidFill>
                          <a:latin typeface="Tahoma"/>
                        </a:rPr>
                        <a:t> </a:t>
                      </a:r>
                    </a:p>
                    <a:p>
                      <a:pPr algn="ctr" fontAlgn="ctr"/>
                      <a:r>
                        <a:rPr lang="en-US" sz="1050" b="0" i="0" u="none" strike="noStrike" dirty="0" smtClean="0">
                          <a:solidFill>
                            <a:srgbClr val="000000"/>
                          </a:solidFill>
                          <a:latin typeface="Tahoma"/>
                        </a:rPr>
                        <a:t>w/Ripe </a:t>
                      </a:r>
                      <a:r>
                        <a:rPr lang="en-US" sz="1050" b="0" i="0" u="none" strike="noStrike" dirty="0">
                          <a:solidFill>
                            <a:srgbClr val="000000"/>
                          </a:solidFill>
                          <a:latin typeface="Tahoma"/>
                        </a:rPr>
                        <a:t>Pear &amp; Raw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Honey </a:t>
                      </a:r>
                      <a:r>
                        <a:rPr lang="en-US" sz="1050" b="0" i="0" u="none" strike="noStrike" dirty="0">
                          <a:solidFill>
                            <a:srgbClr val="000000"/>
                          </a:solidFill>
                          <a:latin typeface="Tahoma"/>
                        </a:rPr>
                        <a:t/>
                      </a:r>
                      <a:br>
                        <a:rPr lang="en-US" sz="1050" b="0" i="0" u="none" strike="noStrike" dirty="0">
                          <a:solidFill>
                            <a:srgbClr val="000000"/>
                          </a:solidFill>
                          <a:latin typeface="Tahoma"/>
                        </a:rPr>
                      </a:br>
                      <a:r>
                        <a:rPr lang="en-US" sz="1050" b="0" i="0" u="none" strike="noStrike" dirty="0">
                          <a:solidFill>
                            <a:srgbClr val="000000"/>
                          </a:solidFill>
                          <a:latin typeface="Tahoma"/>
                        </a:rPr>
                        <a:t>- Boiled Eggs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French Toast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Casserole </a:t>
                      </a:r>
                      <a:r>
                        <a:rPr lang="en-US" sz="1050" b="0" i="0" u="none" strike="noStrike" dirty="0">
                          <a:solidFill>
                            <a:srgbClr val="000000"/>
                          </a:solidFill>
                          <a:latin typeface="Tahoma"/>
                        </a:rPr>
                        <a:t/>
                      </a:r>
                      <a:br>
                        <a:rPr lang="en-US" sz="1050" b="0" i="0" u="none" strike="noStrike" dirty="0">
                          <a:solidFill>
                            <a:srgbClr val="000000"/>
                          </a:solidFill>
                          <a:latin typeface="Tahoma"/>
                        </a:rPr>
                      </a:br>
                      <a:r>
                        <a:rPr lang="en-US" sz="1050" b="0" i="0" u="none" strike="noStrike" dirty="0">
                          <a:solidFill>
                            <a:srgbClr val="000000"/>
                          </a:solidFill>
                          <a:latin typeface="Tahoma"/>
                        </a:rPr>
                        <a:t>- Nitrate-Free Bacon </a:t>
                      </a:r>
                      <a:br>
                        <a:rPr lang="en-US" sz="1050" b="0" i="0" u="none" strike="noStrike" dirty="0">
                          <a:solidFill>
                            <a:srgbClr val="000000"/>
                          </a:solidFill>
                          <a:latin typeface="Tahoma"/>
                        </a:rPr>
                      </a:br>
                      <a:r>
                        <a:rPr lang="en-US" sz="1050" b="0" i="0" u="none" strike="noStrike" dirty="0">
                          <a:solidFill>
                            <a:srgbClr val="000000"/>
                          </a:solidFill>
                          <a:latin typeface="Tahoma"/>
                        </a:rPr>
                        <a:t>- Fresh Berries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Fluffy Almond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Flour </a:t>
                      </a:r>
                      <a:r>
                        <a:rPr lang="en-US" sz="1050" b="0" i="0" u="none" strike="noStrike" dirty="0">
                          <a:solidFill>
                            <a:srgbClr val="000000"/>
                          </a:solidFill>
                          <a:latin typeface="Tahoma"/>
                        </a:rPr>
                        <a:t>Pancakes </a:t>
                      </a:r>
                      <a:br>
                        <a:rPr lang="en-US" sz="1050" b="0" i="0" u="none" strike="noStrike" dirty="0">
                          <a:solidFill>
                            <a:srgbClr val="000000"/>
                          </a:solidFill>
                          <a:latin typeface="Tahoma"/>
                        </a:rPr>
                      </a:br>
                      <a:r>
                        <a:rPr lang="en-US" sz="1050" b="0" i="0" u="none" strike="noStrike" dirty="0">
                          <a:solidFill>
                            <a:srgbClr val="000000"/>
                          </a:solidFill>
                          <a:latin typeface="Tahoma"/>
                        </a:rPr>
                        <a:t>Scrambled Eggs </a:t>
                      </a:r>
                      <a:br>
                        <a:rPr lang="en-US" sz="1050" b="0" i="0" u="none" strike="noStrike" dirty="0">
                          <a:solidFill>
                            <a:srgbClr val="000000"/>
                          </a:solidFill>
                          <a:latin typeface="Tahoma"/>
                        </a:rPr>
                      </a:br>
                      <a:r>
                        <a:rPr lang="en-US" sz="1050" b="0" i="0" u="none" strike="noStrike" dirty="0">
                          <a:solidFill>
                            <a:srgbClr val="000000"/>
                          </a:solidFill>
                          <a:latin typeface="Tahoma"/>
                        </a:rPr>
                        <a:t>- Mixed Berries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8410">
                <a:tc>
                  <a:txBody>
                    <a:bodyPr/>
                    <a:lstStyle/>
                    <a:p>
                      <a:pPr algn="l" fontAlgn="ctr"/>
                      <a:r>
                        <a:rPr lang="en-US" sz="800" b="1" i="0" u="none" strike="noStrike" dirty="0">
                          <a:solidFill>
                            <a:srgbClr val="000000"/>
                          </a:solidFill>
                          <a:latin typeface="Tahoma"/>
                        </a:rPr>
                        <a:t>LUNCH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00" b="0" i="0" u="none" strike="noStrike" dirty="0">
                          <a:solidFill>
                            <a:srgbClr val="000000"/>
                          </a:solidFill>
                          <a:latin typeface="Tahoma"/>
                        </a:rPr>
                        <a:t> - Carrot Cheddar </a:t>
                      </a:r>
                      <a:endParaRPr lang="en-US" sz="1000" b="0" i="0" u="none" strike="noStrike" dirty="0" smtClean="0">
                        <a:solidFill>
                          <a:srgbClr val="000000"/>
                        </a:solidFill>
                        <a:latin typeface="Tahoma"/>
                      </a:endParaRPr>
                    </a:p>
                    <a:p>
                      <a:pPr algn="ctr" fontAlgn="ctr"/>
                      <a:r>
                        <a:rPr lang="en-US" sz="1000" b="0" i="0" u="none" strike="noStrike" dirty="0" smtClean="0">
                          <a:solidFill>
                            <a:srgbClr val="000000"/>
                          </a:solidFill>
                          <a:latin typeface="Tahoma"/>
                        </a:rPr>
                        <a:t>Sandwich</a:t>
                      </a:r>
                      <a:r>
                        <a:rPr lang="en-US" sz="1000" b="0" i="0" u="none" strike="noStrike" dirty="0">
                          <a:solidFill>
                            <a:srgbClr val="000000"/>
                          </a:solidFill>
                          <a:latin typeface="Tahoma"/>
                        </a:rPr>
                        <a:t/>
                      </a:r>
                      <a:br>
                        <a:rPr lang="en-US" sz="1000" b="0" i="0" u="none" strike="noStrike" dirty="0">
                          <a:solidFill>
                            <a:srgbClr val="000000"/>
                          </a:solidFill>
                          <a:latin typeface="Tahoma"/>
                        </a:rPr>
                      </a:br>
                      <a:r>
                        <a:rPr lang="en-US" sz="1000" b="0" i="0" u="none" strike="noStrike" dirty="0">
                          <a:solidFill>
                            <a:srgbClr val="000000"/>
                          </a:solidFill>
                          <a:latin typeface="Tahoma"/>
                        </a:rPr>
                        <a:t>- Pineapple Slices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ahoma"/>
                        </a:rPr>
                        <a:t> - Leftover </a:t>
                      </a:r>
                      <a:r>
                        <a:rPr lang="en-US" sz="1000" b="0" i="0" u="none" strike="noStrike" dirty="0" err="1">
                          <a:solidFill>
                            <a:srgbClr val="000000"/>
                          </a:solidFill>
                          <a:latin typeface="Tahoma"/>
                        </a:rPr>
                        <a:t>Caprese</a:t>
                      </a:r>
                      <a:r>
                        <a:rPr lang="en-US" sz="1000" b="0" i="0" u="none" strike="noStrike" dirty="0">
                          <a:solidFill>
                            <a:srgbClr val="000000"/>
                          </a:solidFill>
                          <a:latin typeface="Tahoma"/>
                        </a:rPr>
                        <a:t> </a:t>
                      </a:r>
                      <a:endParaRPr lang="en-US" sz="1000" b="0" i="0" u="none" strike="noStrike" dirty="0" smtClean="0">
                        <a:solidFill>
                          <a:srgbClr val="000000"/>
                        </a:solidFill>
                        <a:latin typeface="Tahoma"/>
                      </a:endParaRPr>
                    </a:p>
                    <a:p>
                      <a:pPr algn="ctr" fontAlgn="ctr"/>
                      <a:r>
                        <a:rPr lang="en-US" sz="1000" b="0" i="0" u="none" strike="noStrike" dirty="0" smtClean="0">
                          <a:solidFill>
                            <a:srgbClr val="000000"/>
                          </a:solidFill>
                          <a:latin typeface="Tahoma"/>
                        </a:rPr>
                        <a:t>Pasta </a:t>
                      </a:r>
                      <a:r>
                        <a:rPr lang="en-US" sz="1000" b="0" i="0" u="none" strike="noStrike" dirty="0">
                          <a:solidFill>
                            <a:srgbClr val="000000"/>
                          </a:solidFill>
                          <a:latin typeface="Tahoma"/>
                        </a:rPr>
                        <a:t/>
                      </a:r>
                      <a:br>
                        <a:rPr lang="en-US" sz="1000" b="0" i="0" u="none" strike="noStrike" dirty="0">
                          <a:solidFill>
                            <a:srgbClr val="000000"/>
                          </a:solidFill>
                          <a:latin typeface="Tahoma"/>
                        </a:rPr>
                      </a:br>
                      <a:r>
                        <a:rPr lang="en-US" sz="1000" b="0" i="0" u="none" strike="noStrike" dirty="0">
                          <a:solidFill>
                            <a:srgbClr val="000000"/>
                          </a:solidFill>
                          <a:latin typeface="Tahoma"/>
                        </a:rPr>
                        <a:t>- Raw Veggies w/Ranch Dip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ahoma"/>
                        </a:rPr>
                        <a:t> - Grilled Chicken </a:t>
                      </a:r>
                      <a:endParaRPr lang="en-US" sz="1000" b="0" i="0" u="none" strike="noStrike" dirty="0" smtClean="0">
                        <a:solidFill>
                          <a:srgbClr val="000000"/>
                        </a:solidFill>
                        <a:latin typeface="Tahoma"/>
                      </a:endParaRPr>
                    </a:p>
                    <a:p>
                      <a:pPr algn="ctr" fontAlgn="ctr"/>
                      <a:r>
                        <a:rPr lang="en-US" sz="1000" b="0" i="0" u="none" strike="noStrike" dirty="0" smtClean="0">
                          <a:solidFill>
                            <a:srgbClr val="000000"/>
                          </a:solidFill>
                          <a:latin typeface="Tahoma"/>
                        </a:rPr>
                        <a:t>Salad </a:t>
                      </a:r>
                      <a:r>
                        <a:rPr lang="en-US" sz="1000" b="0" i="0" u="none" strike="noStrike" dirty="0">
                          <a:solidFill>
                            <a:srgbClr val="000000"/>
                          </a:solidFill>
                          <a:latin typeface="Tahoma"/>
                        </a:rPr>
                        <a:t>Wrap </a:t>
                      </a:r>
                      <a:br>
                        <a:rPr lang="en-US" sz="1000" b="0" i="0" u="none" strike="noStrike" dirty="0">
                          <a:solidFill>
                            <a:srgbClr val="000000"/>
                          </a:solidFill>
                          <a:latin typeface="Tahoma"/>
                        </a:rPr>
                      </a:br>
                      <a:r>
                        <a:rPr lang="en-US" sz="1000" b="0" i="0" u="none" strike="noStrike" dirty="0">
                          <a:solidFill>
                            <a:srgbClr val="000000"/>
                          </a:solidFill>
                          <a:latin typeface="Tahoma"/>
                        </a:rPr>
                        <a:t>- Strawberries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Avocado Egg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Salad </a:t>
                      </a:r>
                      <a:r>
                        <a:rPr lang="en-US" sz="1050" b="0" i="0" u="none" strike="noStrike" dirty="0">
                          <a:solidFill>
                            <a:srgbClr val="000000"/>
                          </a:solidFill>
                          <a:latin typeface="Tahoma"/>
                        </a:rPr>
                        <a:t>Sandwich </a:t>
                      </a:r>
                      <a:br>
                        <a:rPr lang="en-US" sz="1050" b="0" i="0" u="none" strike="noStrike" dirty="0">
                          <a:solidFill>
                            <a:srgbClr val="000000"/>
                          </a:solidFill>
                          <a:latin typeface="Tahoma"/>
                        </a:rPr>
                      </a:br>
                      <a:r>
                        <a:rPr lang="en-US" sz="1050" b="0" i="0" u="none" strike="noStrike" dirty="0">
                          <a:solidFill>
                            <a:srgbClr val="000000"/>
                          </a:solidFill>
                          <a:latin typeface="Tahoma"/>
                        </a:rPr>
                        <a:t>- Cultured </a:t>
                      </a:r>
                      <a:r>
                        <a:rPr lang="en-US" sz="1050" b="0" i="0" u="none" strike="noStrike" dirty="0" err="1">
                          <a:solidFill>
                            <a:srgbClr val="000000"/>
                          </a:solidFill>
                          <a:latin typeface="Tahoma"/>
                        </a:rPr>
                        <a:t>Pickies</a:t>
                      </a:r>
                      <a:r>
                        <a:rPr lang="en-US" sz="1050" b="0" i="0" u="none" strike="noStrike" dirty="0">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Tuna Salad w</a:t>
                      </a:r>
                      <a:r>
                        <a:rPr lang="en-US" sz="1050" b="0" i="0" u="none" strike="noStrike" dirty="0" smtClean="0">
                          <a:solidFill>
                            <a:srgbClr val="000000"/>
                          </a:solidFill>
                          <a:latin typeface="Tahoma"/>
                        </a:rPr>
                        <a:t>/</a:t>
                      </a:r>
                    </a:p>
                    <a:p>
                      <a:pPr algn="ctr" fontAlgn="ctr"/>
                      <a:r>
                        <a:rPr lang="en-US" sz="1050" b="0" i="0" u="none" strike="noStrike" dirty="0" smtClean="0">
                          <a:solidFill>
                            <a:srgbClr val="000000"/>
                          </a:solidFill>
                          <a:latin typeface="Tahoma"/>
                        </a:rPr>
                        <a:t>Whole </a:t>
                      </a:r>
                      <a:r>
                        <a:rPr lang="en-US" sz="1050" b="0" i="0" u="none" strike="noStrike" dirty="0">
                          <a:solidFill>
                            <a:srgbClr val="000000"/>
                          </a:solidFill>
                          <a:latin typeface="Tahoma"/>
                        </a:rPr>
                        <a:t>Grain </a:t>
                      </a:r>
                      <a:r>
                        <a:rPr lang="en-US" sz="1050" b="0" i="0" u="none" strike="noStrike" dirty="0" smtClean="0">
                          <a:solidFill>
                            <a:srgbClr val="000000"/>
                          </a:solidFill>
                          <a:latin typeface="Tahoma"/>
                        </a:rPr>
                        <a:t>Cracker </a:t>
                      </a:r>
                      <a:r>
                        <a:rPr lang="en-US" sz="1050" b="0" i="0" u="none" strike="noStrike" dirty="0">
                          <a:solidFill>
                            <a:srgbClr val="000000"/>
                          </a:solidFill>
                          <a:latin typeface="Tahoma"/>
                        </a:rPr>
                        <a:t/>
                      </a:r>
                      <a:br>
                        <a:rPr lang="en-US" sz="1050" b="0" i="0" u="none" strike="noStrike" dirty="0">
                          <a:solidFill>
                            <a:srgbClr val="000000"/>
                          </a:solidFill>
                          <a:latin typeface="Tahoma"/>
                        </a:rPr>
                      </a:br>
                      <a:r>
                        <a:rPr lang="en-US" sz="1050" b="0" i="0" u="none" strike="noStrike" dirty="0">
                          <a:solidFill>
                            <a:srgbClr val="000000"/>
                          </a:solidFill>
                          <a:latin typeface="Tahoma"/>
                        </a:rPr>
                        <a:t>- Fresh Cherries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Leftover Italian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Sausage </a:t>
                      </a:r>
                      <a:r>
                        <a:rPr lang="en-US" sz="1050" b="0" i="0" u="none" strike="noStrike" dirty="0">
                          <a:solidFill>
                            <a:srgbClr val="000000"/>
                          </a:solidFill>
                          <a:latin typeface="Tahoma"/>
                        </a:rPr>
                        <a:t>Soup </a:t>
                      </a:r>
                      <a:br>
                        <a:rPr lang="en-US" sz="1050" b="0" i="0" u="none" strike="noStrike" dirty="0">
                          <a:solidFill>
                            <a:srgbClr val="000000"/>
                          </a:solidFill>
                          <a:latin typeface="Tahoma"/>
                        </a:rPr>
                      </a:br>
                      <a:r>
                        <a:rPr lang="en-US" sz="1050" b="0" i="0" u="none" strike="noStrike" dirty="0">
                          <a:solidFill>
                            <a:srgbClr val="000000"/>
                          </a:solidFill>
                          <a:latin typeface="Tahoma"/>
                        </a:rPr>
                        <a:t>- Sourdough rolls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w/Bitter</a:t>
                      </a:r>
                      <a:endParaRPr lang="en-US" sz="1050" b="0" i="0" u="none" strike="noStrike" dirty="0">
                        <a:solidFill>
                          <a:srgbClr val="000000"/>
                        </a:solidFill>
                        <a:latin typeface="Ta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Grilled Turkey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Reuben </a:t>
                      </a:r>
                      <a:r>
                        <a:rPr lang="en-US" sz="1050" b="0" i="0" u="none" strike="noStrike" dirty="0">
                          <a:solidFill>
                            <a:srgbClr val="000000"/>
                          </a:solidFill>
                          <a:latin typeface="Tahoma"/>
                        </a:rPr>
                        <a:t/>
                      </a:r>
                      <a:br>
                        <a:rPr lang="en-US" sz="1050" b="0" i="0" u="none" strike="noStrike" dirty="0">
                          <a:solidFill>
                            <a:srgbClr val="000000"/>
                          </a:solidFill>
                          <a:latin typeface="Tahoma"/>
                        </a:rPr>
                      </a:br>
                      <a:r>
                        <a:rPr lang="en-US" sz="1050" b="0" i="0" u="none" strike="noStrike" dirty="0">
                          <a:solidFill>
                            <a:srgbClr val="000000"/>
                          </a:solidFill>
                          <a:latin typeface="Tahoma"/>
                        </a:rPr>
                        <a:t>- Cultured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Sauerkraut </a:t>
                      </a:r>
                      <a:r>
                        <a:rPr lang="en-US" sz="1050" b="0" i="0" u="none" strike="noStrike" dirty="0">
                          <a:solidFill>
                            <a:srgbClr val="000000"/>
                          </a:solidFill>
                          <a:latin typeface="Tahoma"/>
                        </a:rPr>
                        <a:t/>
                      </a:r>
                      <a:br>
                        <a:rPr lang="en-US" sz="1050" b="0" i="0" u="none" strike="noStrike" dirty="0">
                          <a:solidFill>
                            <a:srgbClr val="000000"/>
                          </a:solidFill>
                          <a:latin typeface="Tahoma"/>
                        </a:rPr>
                      </a:br>
                      <a:r>
                        <a:rPr lang="en-US" sz="1050" b="0" i="0" u="none" strike="noStrike" dirty="0">
                          <a:solidFill>
                            <a:srgbClr val="000000"/>
                          </a:solidFill>
                          <a:latin typeface="Tahoma"/>
                        </a:rPr>
                        <a:t>-Apple Slices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5443">
                <a:tc>
                  <a:txBody>
                    <a:bodyPr/>
                    <a:lstStyle/>
                    <a:p>
                      <a:pPr algn="l" fontAlgn="ctr"/>
                      <a:r>
                        <a:rPr lang="en-US" sz="800" b="1" i="0" u="none" strike="noStrike" dirty="0">
                          <a:solidFill>
                            <a:srgbClr val="000000"/>
                          </a:solidFill>
                          <a:latin typeface="Tahoma"/>
                        </a:rPr>
                        <a:t>DINNER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00" b="0" i="0" u="none" strike="noStrike">
                          <a:solidFill>
                            <a:srgbClr val="000000"/>
                          </a:solidFill>
                          <a:latin typeface="Tahoma"/>
                        </a:rPr>
                        <a:t> - Caprese Pasta</a:t>
                      </a:r>
                      <a:br>
                        <a:rPr lang="en-US" sz="1000" b="0" i="0" u="none" strike="noStrike">
                          <a:solidFill>
                            <a:srgbClr val="000000"/>
                          </a:solidFill>
                          <a:latin typeface="Tahoma"/>
                        </a:rPr>
                      </a:br>
                      <a:r>
                        <a:rPr lang="en-US" sz="1000" b="0" i="0" u="none" strike="noStrike">
                          <a:solidFill>
                            <a:srgbClr val="000000"/>
                          </a:solidFill>
                          <a:latin typeface="Tahoma"/>
                        </a:rPr>
                        <a:t>- Mesclun Salad w/Homemade Balsamic Vinaigrette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ahoma"/>
                        </a:rPr>
                        <a:t> - Grilled Chicken w</a:t>
                      </a:r>
                      <a:r>
                        <a:rPr lang="en-US" sz="1000" b="0" i="0" u="none" strike="noStrike" dirty="0" smtClean="0">
                          <a:solidFill>
                            <a:srgbClr val="000000"/>
                          </a:solidFill>
                          <a:latin typeface="Tahoma"/>
                        </a:rPr>
                        <a:t>/</a:t>
                      </a:r>
                    </a:p>
                    <a:p>
                      <a:pPr algn="ctr" fontAlgn="ctr"/>
                      <a:r>
                        <a:rPr lang="en-US" sz="1000" b="0" i="0" u="none" strike="noStrike" dirty="0" smtClean="0">
                          <a:solidFill>
                            <a:srgbClr val="000000"/>
                          </a:solidFill>
                          <a:latin typeface="Tahoma"/>
                        </a:rPr>
                        <a:t>Pineapple </a:t>
                      </a:r>
                      <a:r>
                        <a:rPr lang="en-US" sz="1000" b="0" i="0" u="none" strike="noStrike" dirty="0">
                          <a:solidFill>
                            <a:srgbClr val="000000"/>
                          </a:solidFill>
                          <a:latin typeface="Tahoma"/>
                        </a:rPr>
                        <a:t>Salsa </a:t>
                      </a:r>
                      <a:br>
                        <a:rPr lang="en-US" sz="1000" b="0" i="0" u="none" strike="noStrike" dirty="0">
                          <a:solidFill>
                            <a:srgbClr val="000000"/>
                          </a:solidFill>
                          <a:latin typeface="Tahoma"/>
                        </a:rPr>
                      </a:br>
                      <a:r>
                        <a:rPr lang="en-US" sz="1000" b="0" i="0" u="none" strike="noStrike" dirty="0">
                          <a:solidFill>
                            <a:srgbClr val="000000"/>
                          </a:solidFill>
                          <a:latin typeface="Tahoma"/>
                        </a:rPr>
                        <a:t>- Black Beans </a:t>
                      </a:r>
                      <a:br>
                        <a:rPr lang="en-US" sz="1000" b="0" i="0" u="none" strike="noStrike" dirty="0">
                          <a:solidFill>
                            <a:srgbClr val="000000"/>
                          </a:solidFill>
                          <a:latin typeface="Tahoma"/>
                        </a:rPr>
                      </a:br>
                      <a:r>
                        <a:rPr lang="en-US" sz="1000" b="0" i="0" u="none" strike="noStrike" dirty="0">
                          <a:solidFill>
                            <a:srgbClr val="000000"/>
                          </a:solidFill>
                          <a:latin typeface="Tahoma"/>
                        </a:rPr>
                        <a:t>-Brown Rice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ahoma"/>
                        </a:rPr>
                        <a:t> - Turkey-Veggie </a:t>
                      </a:r>
                      <a:endParaRPr lang="en-US" sz="1000" b="0" i="0" u="none" strike="noStrike" dirty="0" smtClean="0">
                        <a:solidFill>
                          <a:srgbClr val="000000"/>
                        </a:solidFill>
                        <a:latin typeface="Tahoma"/>
                      </a:endParaRPr>
                    </a:p>
                    <a:p>
                      <a:pPr algn="ctr" fontAlgn="ctr"/>
                      <a:r>
                        <a:rPr lang="en-US" sz="1000" b="0" i="0" u="none" strike="noStrike" dirty="0" smtClean="0">
                          <a:solidFill>
                            <a:srgbClr val="000000"/>
                          </a:solidFill>
                          <a:latin typeface="Tahoma"/>
                        </a:rPr>
                        <a:t>Burgers </a:t>
                      </a:r>
                      <a:r>
                        <a:rPr lang="en-US" sz="1000" b="0" i="0" u="none" strike="noStrike" dirty="0">
                          <a:solidFill>
                            <a:srgbClr val="000000"/>
                          </a:solidFill>
                          <a:latin typeface="Tahoma"/>
                        </a:rPr>
                        <a:t/>
                      </a:r>
                      <a:br>
                        <a:rPr lang="en-US" sz="1000" b="0" i="0" u="none" strike="noStrike" dirty="0">
                          <a:solidFill>
                            <a:srgbClr val="000000"/>
                          </a:solidFill>
                          <a:latin typeface="Tahoma"/>
                        </a:rPr>
                      </a:br>
                      <a:r>
                        <a:rPr lang="en-US" sz="1000" b="0" i="0" u="none" strike="noStrike" dirty="0">
                          <a:solidFill>
                            <a:srgbClr val="000000"/>
                          </a:solidFill>
                          <a:latin typeface="Tahoma"/>
                        </a:rPr>
                        <a:t>- Caribbean </a:t>
                      </a:r>
                      <a:r>
                        <a:rPr lang="en-US" sz="1000" b="0" i="0" u="none" strike="noStrike" dirty="0" err="1">
                          <a:solidFill>
                            <a:srgbClr val="000000"/>
                          </a:solidFill>
                          <a:latin typeface="Tahoma"/>
                        </a:rPr>
                        <a:t>Carrat</a:t>
                      </a:r>
                      <a:r>
                        <a:rPr lang="en-US" sz="1000" b="0" i="0" u="none" strike="noStrike" dirty="0">
                          <a:solidFill>
                            <a:srgbClr val="000000"/>
                          </a:solidFill>
                          <a:latin typeface="Tahoma"/>
                        </a:rPr>
                        <a:t> </a:t>
                      </a:r>
                      <a:endParaRPr lang="en-US" sz="1000" b="0" i="0" u="none" strike="noStrike" dirty="0" smtClean="0">
                        <a:solidFill>
                          <a:srgbClr val="000000"/>
                        </a:solidFill>
                        <a:latin typeface="Tahoma"/>
                      </a:endParaRPr>
                    </a:p>
                    <a:p>
                      <a:pPr algn="ctr" fontAlgn="ctr"/>
                      <a:r>
                        <a:rPr lang="en-US" sz="1000" b="0" i="0" u="none" strike="noStrike" dirty="0" smtClean="0">
                          <a:solidFill>
                            <a:srgbClr val="000000"/>
                          </a:solidFill>
                          <a:latin typeface="Tahoma"/>
                        </a:rPr>
                        <a:t>Salad </a:t>
                      </a:r>
                      <a:r>
                        <a:rPr lang="en-US" sz="1000" b="0" i="0" u="none" strike="noStrike" dirty="0">
                          <a:solidFill>
                            <a:srgbClr val="000000"/>
                          </a:solidFill>
                          <a:latin typeface="Tahoma"/>
                        </a:rPr>
                        <a:t/>
                      </a:r>
                      <a:br>
                        <a:rPr lang="en-US" sz="1000" b="0" i="0" u="none" strike="noStrike" dirty="0">
                          <a:solidFill>
                            <a:srgbClr val="000000"/>
                          </a:solidFill>
                          <a:latin typeface="Tahoma"/>
                        </a:rPr>
                      </a:br>
                      <a:r>
                        <a:rPr lang="en-US" sz="1000" b="0" i="0" u="none" strike="noStrike" dirty="0">
                          <a:solidFill>
                            <a:srgbClr val="000000"/>
                          </a:solidFill>
                          <a:latin typeface="Tahoma"/>
                        </a:rPr>
                        <a:t>- Healthy Fries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Strawberry-Feta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Salad </a:t>
                      </a:r>
                      <a:r>
                        <a:rPr lang="en-US" sz="1050" b="0" i="0" u="none" strike="noStrike" dirty="0">
                          <a:solidFill>
                            <a:srgbClr val="000000"/>
                          </a:solidFill>
                          <a:latin typeface="Tahoma"/>
                        </a:rPr>
                        <a:t>with Grilled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Chicken </a:t>
                      </a:r>
                      <a:r>
                        <a:rPr lang="en-US" sz="1050" b="0" i="0" u="none" strike="noStrike" dirty="0">
                          <a:solidFill>
                            <a:srgbClr val="000000"/>
                          </a:solidFill>
                          <a:latin typeface="Tahoma"/>
                        </a:rPr>
                        <a:t/>
                      </a:r>
                      <a:br>
                        <a:rPr lang="en-US" sz="1050" b="0" i="0" u="none" strike="noStrike" dirty="0">
                          <a:solidFill>
                            <a:srgbClr val="000000"/>
                          </a:solidFill>
                          <a:latin typeface="Tahoma"/>
                        </a:rPr>
                      </a:br>
                      <a:r>
                        <a:rPr lang="en-US" sz="1050" b="0" i="0" u="none" strike="noStrike" dirty="0">
                          <a:solidFill>
                            <a:srgbClr val="000000"/>
                          </a:solidFill>
                          <a:latin typeface="Tahoma"/>
                        </a:rPr>
                        <a:t>- Almond Flour Biscuits w/Butter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Italian Sausage,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Kale </a:t>
                      </a:r>
                      <a:r>
                        <a:rPr lang="en-US" sz="1050" b="0" i="0" u="none" strike="noStrike" dirty="0">
                          <a:solidFill>
                            <a:srgbClr val="000000"/>
                          </a:solidFill>
                          <a:latin typeface="Tahoma"/>
                        </a:rPr>
                        <a:t>&amp; White Bean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Soup </a:t>
                      </a:r>
                      <a:r>
                        <a:rPr lang="en-US" sz="1050" b="0" i="0" u="none" strike="noStrike" dirty="0">
                          <a:solidFill>
                            <a:srgbClr val="000000"/>
                          </a:solidFill>
                          <a:latin typeface="Tahoma"/>
                        </a:rPr>
                        <a:t/>
                      </a:r>
                      <a:br>
                        <a:rPr lang="en-US" sz="1050" b="0" i="0" u="none" strike="noStrike" dirty="0">
                          <a:solidFill>
                            <a:srgbClr val="000000"/>
                          </a:solidFill>
                          <a:latin typeface="Tahoma"/>
                        </a:rPr>
                      </a:br>
                      <a:r>
                        <a:rPr lang="en-US" sz="1050" b="0" i="0" u="none" strike="noStrike" dirty="0">
                          <a:solidFill>
                            <a:srgbClr val="000000"/>
                          </a:solidFill>
                          <a:latin typeface="Tahoma"/>
                        </a:rPr>
                        <a:t>- Sourdough Rolls w/Butter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Grilled Fish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Provencal </a:t>
                      </a:r>
                      <a:r>
                        <a:rPr lang="en-US" sz="1050" b="0" i="0" u="none" strike="noStrike" dirty="0">
                          <a:solidFill>
                            <a:srgbClr val="000000"/>
                          </a:solidFill>
                          <a:latin typeface="Tahoma"/>
                        </a:rPr>
                        <a:t>w/Wild Rice &amp; Asparagus </a:t>
                      </a:r>
                      <a:br>
                        <a:rPr lang="en-US" sz="1050" b="0" i="0" u="none" strike="noStrike" dirty="0">
                          <a:solidFill>
                            <a:srgbClr val="000000"/>
                          </a:solidFill>
                          <a:latin typeface="Tahoma"/>
                        </a:rPr>
                      </a:br>
                      <a:r>
                        <a:rPr lang="en-US" sz="1050" b="0" i="0" u="none" strike="noStrike" dirty="0">
                          <a:solidFill>
                            <a:srgbClr val="000000"/>
                          </a:solidFill>
                          <a:latin typeface="Tahoma"/>
                        </a:rPr>
                        <a:t>- Dessert: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Strawberry </a:t>
                      </a:r>
                    </a:p>
                    <a:p>
                      <a:pPr algn="ctr" fontAlgn="ctr"/>
                      <a:r>
                        <a:rPr lang="en-US" sz="1050" b="0" i="0" u="none" strike="noStrike" dirty="0" smtClean="0">
                          <a:solidFill>
                            <a:srgbClr val="000000"/>
                          </a:solidFill>
                          <a:latin typeface="Tahoma"/>
                        </a:rPr>
                        <a:t>Shortcakes </a:t>
                      </a:r>
                      <a:endParaRPr lang="en-US" sz="1050" b="0" i="0" u="none" strike="noStrike" dirty="0">
                        <a:solidFill>
                          <a:srgbClr val="000000"/>
                        </a:solidFill>
                        <a:latin typeface="Ta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Grilled Veggie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Quesadillas </a:t>
                      </a:r>
                      <a:r>
                        <a:rPr lang="en-US" sz="1050" b="0" i="0" u="none" strike="noStrike" dirty="0">
                          <a:solidFill>
                            <a:srgbClr val="000000"/>
                          </a:solidFill>
                          <a:latin typeface="Tahoma"/>
                        </a:rPr>
                        <a:t/>
                      </a:r>
                      <a:br>
                        <a:rPr lang="en-US" sz="1050" b="0" i="0" u="none" strike="noStrike" dirty="0">
                          <a:solidFill>
                            <a:srgbClr val="000000"/>
                          </a:solidFill>
                          <a:latin typeface="Tahoma"/>
                        </a:rPr>
                      </a:br>
                      <a:r>
                        <a:rPr lang="en-US" sz="1050" b="0" i="0" u="none" strike="noStrike" dirty="0">
                          <a:solidFill>
                            <a:srgbClr val="000000"/>
                          </a:solidFill>
                          <a:latin typeface="Tahoma"/>
                        </a:rPr>
                        <a:t>-Black Beans &amp;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Brown </a:t>
                      </a:r>
                      <a:r>
                        <a:rPr lang="en-US" sz="1050" b="0" i="0" u="none" strike="noStrike" dirty="0">
                          <a:solidFill>
                            <a:srgbClr val="000000"/>
                          </a:solidFill>
                          <a:latin typeface="Tahoma"/>
                        </a:rPr>
                        <a:t>Rice </a:t>
                      </a:r>
                      <a:br>
                        <a:rPr lang="en-US" sz="1050" b="0" i="0" u="none" strike="noStrike" dirty="0">
                          <a:solidFill>
                            <a:srgbClr val="000000"/>
                          </a:solidFill>
                          <a:latin typeface="Tahoma"/>
                        </a:rPr>
                      </a:br>
                      <a:r>
                        <a:rPr lang="en-US" sz="1050" b="0" i="0" u="none" strike="noStrike" dirty="0">
                          <a:solidFill>
                            <a:srgbClr val="000000"/>
                          </a:solidFill>
                          <a:latin typeface="Tahoma"/>
                        </a:rPr>
                        <a:t>- </a:t>
                      </a:r>
                      <a:r>
                        <a:rPr lang="en-US" sz="1050" b="0" i="0" u="none" strike="noStrike" dirty="0" err="1">
                          <a:solidFill>
                            <a:srgbClr val="000000"/>
                          </a:solidFill>
                          <a:latin typeface="Tahoma"/>
                        </a:rPr>
                        <a:t>Guac</a:t>
                      </a:r>
                      <a:r>
                        <a:rPr lang="en-US" sz="1050" b="0" i="0" u="none" strike="noStrike" dirty="0">
                          <a:solidFill>
                            <a:srgbClr val="000000"/>
                          </a:solidFill>
                          <a:latin typeface="Tahoma"/>
                        </a:rPr>
                        <a:t>, Salsa &amp;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Sour </a:t>
                      </a:r>
                      <a:r>
                        <a:rPr lang="en-US" sz="1050" b="0" i="0" u="none" strike="noStrike" dirty="0">
                          <a:solidFill>
                            <a:srgbClr val="000000"/>
                          </a:solidFill>
                          <a:latin typeface="Tahoma"/>
                        </a:rPr>
                        <a:t>Cream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2905">
                <a:tc>
                  <a:txBody>
                    <a:bodyPr/>
                    <a:lstStyle/>
                    <a:p>
                      <a:pPr algn="l" fontAlgn="ctr"/>
                      <a:r>
                        <a:rPr lang="en-US" sz="1000" b="1" i="0" u="none" strike="noStrike" dirty="0">
                          <a:solidFill>
                            <a:srgbClr val="000000"/>
                          </a:solidFill>
                          <a:latin typeface="Tahoma"/>
                        </a:rPr>
                        <a:t>Do </a:t>
                      </a:r>
                      <a:endParaRPr lang="en-US" sz="1000" b="1" i="0" u="none" strike="noStrike" dirty="0" smtClean="0">
                        <a:solidFill>
                          <a:srgbClr val="000000"/>
                        </a:solidFill>
                        <a:latin typeface="Tahoma"/>
                      </a:endParaRPr>
                    </a:p>
                    <a:p>
                      <a:pPr algn="l" fontAlgn="ctr"/>
                      <a:r>
                        <a:rPr lang="en-US" sz="1000" b="1" i="0" u="none" strike="noStrike" dirty="0" smtClean="0">
                          <a:solidFill>
                            <a:srgbClr val="000000"/>
                          </a:solidFill>
                          <a:latin typeface="Tahoma"/>
                        </a:rPr>
                        <a:t>Ahead</a:t>
                      </a:r>
                      <a:endParaRPr lang="en-US" sz="1000" b="1" i="0" u="none" strike="noStrike" dirty="0">
                        <a:solidFill>
                          <a:srgbClr val="000000"/>
                        </a:solidFill>
                        <a:latin typeface="Ta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00" b="0" i="0" u="none" strike="noStrike">
                          <a:solidFill>
                            <a:srgbClr val="000000"/>
                          </a:solidFill>
                          <a:latin typeface="Tahoma"/>
                        </a:rPr>
                        <a:t> - Save extra caprese pasta for tomorrow's lunch </a:t>
                      </a:r>
                      <a:br>
                        <a:rPr lang="en-US" sz="1000" b="0" i="0" u="none" strike="noStrike">
                          <a:solidFill>
                            <a:srgbClr val="000000"/>
                          </a:solidFill>
                          <a:latin typeface="Tahoma"/>
                        </a:rPr>
                      </a:br>
                      <a:r>
                        <a:rPr lang="en-US" sz="1000" b="0" i="0" u="none" strike="noStrike">
                          <a:solidFill>
                            <a:srgbClr val="000000"/>
                          </a:solidFill>
                          <a:latin typeface="Tahoma"/>
                        </a:rPr>
                        <a:t>- Soak beans and rice for tomorrow's dinner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ahoma"/>
                        </a:rPr>
                        <a:t> - Grill extra chicken </a:t>
                      </a:r>
                      <a:endParaRPr lang="en-US" sz="1000" b="0" i="0" u="none" strike="noStrike" dirty="0" smtClean="0">
                        <a:solidFill>
                          <a:srgbClr val="000000"/>
                        </a:solidFill>
                        <a:latin typeface="Tahoma"/>
                      </a:endParaRPr>
                    </a:p>
                    <a:p>
                      <a:pPr algn="ctr" fontAlgn="ctr"/>
                      <a:r>
                        <a:rPr lang="en-US" sz="1000" b="0" i="0" u="none" strike="noStrike" dirty="0" smtClean="0">
                          <a:solidFill>
                            <a:srgbClr val="000000"/>
                          </a:solidFill>
                          <a:latin typeface="Tahoma"/>
                        </a:rPr>
                        <a:t>to </a:t>
                      </a:r>
                      <a:r>
                        <a:rPr lang="en-US" sz="1000" b="0" i="0" u="none" strike="noStrike" dirty="0">
                          <a:solidFill>
                            <a:srgbClr val="000000"/>
                          </a:solidFill>
                          <a:latin typeface="Tahoma"/>
                        </a:rPr>
                        <a:t>make chicken salad &amp; for Thurs' dinner </a:t>
                      </a:r>
                      <a:br>
                        <a:rPr lang="en-US" sz="1000" b="0" i="0" u="none" strike="noStrike" dirty="0">
                          <a:solidFill>
                            <a:srgbClr val="000000"/>
                          </a:solidFill>
                          <a:latin typeface="Tahoma"/>
                        </a:rPr>
                      </a:br>
                      <a:r>
                        <a:rPr lang="en-US" sz="1000" b="0" i="0" u="none" strike="noStrike" dirty="0">
                          <a:solidFill>
                            <a:srgbClr val="000000"/>
                          </a:solidFill>
                          <a:latin typeface="Tahoma"/>
                        </a:rPr>
                        <a:t>-Save extra black </a:t>
                      </a:r>
                      <a:endParaRPr lang="en-US" sz="1000" b="0" i="0" u="none" strike="noStrike" dirty="0" smtClean="0">
                        <a:solidFill>
                          <a:srgbClr val="000000"/>
                        </a:solidFill>
                        <a:latin typeface="Tahoma"/>
                      </a:endParaRPr>
                    </a:p>
                    <a:p>
                      <a:pPr algn="ctr" fontAlgn="ctr"/>
                      <a:r>
                        <a:rPr lang="en-US" sz="1000" b="0" i="0" u="none" strike="noStrike" dirty="0" smtClean="0">
                          <a:solidFill>
                            <a:srgbClr val="000000"/>
                          </a:solidFill>
                          <a:latin typeface="Tahoma"/>
                        </a:rPr>
                        <a:t>beans </a:t>
                      </a:r>
                      <a:r>
                        <a:rPr lang="en-US" sz="1000" b="0" i="0" u="none" strike="noStrike" dirty="0">
                          <a:solidFill>
                            <a:srgbClr val="000000"/>
                          </a:solidFill>
                          <a:latin typeface="Tahoma"/>
                        </a:rPr>
                        <a:t>and rice for Sun's dinner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ahoma"/>
                        </a:rPr>
                        <a:t> - Boil extra eggs to make egg salad for tomorrow's lunch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ahoma"/>
                        </a:rPr>
                        <a:t> - Soak oats for </a:t>
                      </a:r>
                      <a:endParaRPr lang="en-US" sz="1000" b="0" i="0" u="none" strike="noStrike" dirty="0" smtClean="0">
                        <a:solidFill>
                          <a:srgbClr val="000000"/>
                        </a:solidFill>
                        <a:latin typeface="Tahoma"/>
                      </a:endParaRPr>
                    </a:p>
                    <a:p>
                      <a:pPr algn="ctr" fontAlgn="ctr"/>
                      <a:r>
                        <a:rPr lang="en-US" sz="1000" b="0" i="0" u="none" strike="noStrike" dirty="0" smtClean="0">
                          <a:solidFill>
                            <a:srgbClr val="000000"/>
                          </a:solidFill>
                          <a:latin typeface="Tahoma"/>
                        </a:rPr>
                        <a:t>tomorrow's </a:t>
                      </a:r>
                      <a:r>
                        <a:rPr lang="en-US" sz="1000" b="0" i="0" u="none" strike="noStrike" dirty="0">
                          <a:solidFill>
                            <a:srgbClr val="000000"/>
                          </a:solidFill>
                          <a:latin typeface="Tahoma"/>
                        </a:rPr>
                        <a:t>breakfast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Save extra soup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for </a:t>
                      </a:r>
                      <a:r>
                        <a:rPr lang="en-US" sz="1050" b="0" i="0" u="none" strike="noStrike" dirty="0">
                          <a:solidFill>
                            <a:srgbClr val="000000"/>
                          </a:solidFill>
                          <a:latin typeface="Tahoma"/>
                        </a:rPr>
                        <a:t>tomorrow's lunch </a:t>
                      </a:r>
                      <a:br>
                        <a:rPr lang="en-US" sz="1050" b="0" i="0" u="none" strike="noStrike" dirty="0">
                          <a:solidFill>
                            <a:srgbClr val="000000"/>
                          </a:solidFill>
                          <a:latin typeface="Tahoma"/>
                        </a:rPr>
                      </a:br>
                      <a:r>
                        <a:rPr lang="en-US" sz="1050" b="0" i="0" u="none" strike="noStrike" dirty="0">
                          <a:solidFill>
                            <a:srgbClr val="000000"/>
                          </a:solidFill>
                          <a:latin typeface="Tahoma"/>
                        </a:rPr>
                        <a:t>- Prepare French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toast </a:t>
                      </a:r>
                      <a:r>
                        <a:rPr lang="en-US" sz="1050" b="0" i="0" u="none" strike="noStrike" dirty="0">
                          <a:solidFill>
                            <a:srgbClr val="000000"/>
                          </a:solidFill>
                          <a:latin typeface="Tahoma"/>
                        </a:rPr>
                        <a:t>casserole and refrigerate overnight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Make meal plan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for </a:t>
                      </a:r>
                      <a:r>
                        <a:rPr lang="en-US" sz="1050" b="0" i="0" u="none" strike="noStrike" dirty="0">
                          <a:solidFill>
                            <a:srgbClr val="000000"/>
                          </a:solidFill>
                          <a:latin typeface="Tahoma"/>
                        </a:rPr>
                        <a:t>next week </a:t>
                      </a:r>
                      <a:br>
                        <a:rPr lang="en-US" sz="1050" b="0" i="0" u="none" strike="noStrike" dirty="0">
                          <a:solidFill>
                            <a:srgbClr val="000000"/>
                          </a:solidFill>
                          <a:latin typeface="Tahoma"/>
                        </a:rPr>
                      </a:br>
                      <a:r>
                        <a:rPr lang="en-US" sz="1050" b="0" i="0" u="none" strike="noStrike" dirty="0">
                          <a:solidFill>
                            <a:srgbClr val="000000"/>
                          </a:solidFill>
                          <a:latin typeface="Tahoma"/>
                        </a:rPr>
                        <a:t>- Go to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Tahoma"/>
                        </a:rPr>
                        <a:t> - Prep Day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a:t>
                      </a:r>
                      <a:r>
                        <a:rPr lang="en-US" sz="1050" b="0" i="0" u="none" strike="noStrike" dirty="0">
                          <a:solidFill>
                            <a:srgbClr val="000000"/>
                          </a:solidFill>
                          <a:latin typeface="Tahoma"/>
                        </a:rPr>
                        <a:t>Prep ahead as needed for next week's </a:t>
                      </a:r>
                      <a:endParaRPr lang="en-US" sz="1050" b="0" i="0" u="none" strike="noStrike" dirty="0" smtClean="0">
                        <a:solidFill>
                          <a:srgbClr val="000000"/>
                        </a:solidFill>
                        <a:latin typeface="Tahoma"/>
                      </a:endParaRPr>
                    </a:p>
                    <a:p>
                      <a:pPr algn="ctr" fontAlgn="ctr"/>
                      <a:r>
                        <a:rPr lang="en-US" sz="1050" b="0" i="0" u="none" strike="noStrike" dirty="0" smtClean="0">
                          <a:solidFill>
                            <a:srgbClr val="000000"/>
                          </a:solidFill>
                          <a:latin typeface="Tahoma"/>
                        </a:rPr>
                        <a:t>meal </a:t>
                      </a:r>
                      <a:r>
                        <a:rPr lang="en-US" sz="1050" b="0" i="0" u="none" strike="noStrike" dirty="0">
                          <a:solidFill>
                            <a:srgbClr val="000000"/>
                          </a:solidFill>
                          <a:latin typeface="Tahoma"/>
                        </a:rPr>
                        <a:t>plan)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1052736"/>
            <a:ext cx="9144000"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내용 개체 틀 5"/>
          <p:cNvGraphicFramePr>
            <a:graphicFrameLocks noGrp="1"/>
          </p:cNvGraphicFramePr>
          <p:nvPr>
            <p:ph idx="1"/>
          </p:nvPr>
        </p:nvGraphicFramePr>
        <p:xfrm>
          <a:off x="0" y="1052738"/>
          <a:ext cx="9144000" cy="5805262"/>
        </p:xfrm>
        <a:graphic>
          <a:graphicData uri="http://schemas.openxmlformats.org/drawingml/2006/table">
            <a:tbl>
              <a:tblPr/>
              <a:tblGrid>
                <a:gridCol w="1564106"/>
                <a:gridCol w="1082842"/>
                <a:gridCol w="1082842"/>
                <a:gridCol w="1082842"/>
                <a:gridCol w="1082842"/>
                <a:gridCol w="1082842"/>
                <a:gridCol w="1082842"/>
                <a:gridCol w="1082842"/>
              </a:tblGrid>
              <a:tr h="350158">
                <a:tc>
                  <a:txBody>
                    <a:bodyPr/>
                    <a:lstStyle/>
                    <a:p>
                      <a:pPr algn="ctr" fontAlgn="ctr"/>
                      <a:r>
                        <a:rPr lang="ko-KR" altLang="en-US" sz="1600" b="0" i="0" u="none" strike="noStrike" dirty="0">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600" b="1" i="0" u="none" strike="noStrike">
                          <a:solidFill>
                            <a:srgbClr val="000000"/>
                          </a:solidFill>
                          <a:latin typeface="Tahoma"/>
                        </a:rPr>
                        <a:t>MON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600" b="1" i="0" u="none" strike="noStrike">
                          <a:solidFill>
                            <a:srgbClr val="000000"/>
                          </a:solidFill>
                          <a:latin typeface="Tahoma"/>
                        </a:rPr>
                        <a:t>TUES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600" b="1" i="0" u="none" strike="noStrike">
                          <a:solidFill>
                            <a:srgbClr val="000000"/>
                          </a:solidFill>
                          <a:latin typeface="Tahoma"/>
                        </a:rPr>
                        <a:t>WED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600" b="1" i="0" u="none" strike="noStrike">
                          <a:solidFill>
                            <a:srgbClr val="000000"/>
                          </a:solidFill>
                          <a:latin typeface="Tahoma"/>
                        </a:rPr>
                        <a:t>THURS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600" b="1" i="0" u="none" strike="noStrike">
                          <a:solidFill>
                            <a:srgbClr val="000000"/>
                          </a:solidFill>
                          <a:latin typeface="Tahoma"/>
                        </a:rPr>
                        <a:t>FRI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600" b="1" i="0" u="none" strike="noStrike">
                          <a:solidFill>
                            <a:srgbClr val="000000"/>
                          </a:solidFill>
                          <a:latin typeface="Tahoma"/>
                        </a:rPr>
                        <a:t>SAT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600" b="1" i="0" u="none" strike="noStrike">
                          <a:solidFill>
                            <a:srgbClr val="000000"/>
                          </a:solidFill>
                          <a:latin typeface="Tahoma"/>
                        </a:rPr>
                        <a:t>SUN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363776">
                <a:tc>
                  <a:txBody>
                    <a:bodyPr/>
                    <a:lstStyle/>
                    <a:p>
                      <a:pPr algn="ctr" fontAlgn="ctr"/>
                      <a:r>
                        <a:rPr lang="en-US" sz="1600" b="1" i="0" u="none" strike="noStrike">
                          <a:solidFill>
                            <a:srgbClr val="000000"/>
                          </a:solidFill>
                          <a:latin typeface="Tahoma"/>
                        </a:rPr>
                        <a:t>BREAKFAST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3776">
                <a:tc>
                  <a:txBody>
                    <a:bodyPr/>
                    <a:lstStyle/>
                    <a:p>
                      <a:pPr algn="ctr" fontAlgn="ctr"/>
                      <a:r>
                        <a:rPr lang="en-US" sz="1600" b="1" i="0" u="none" strike="noStrike">
                          <a:solidFill>
                            <a:srgbClr val="000000"/>
                          </a:solidFill>
                          <a:latin typeface="Tahoma"/>
                        </a:rPr>
                        <a:t>LUNCH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3776">
                <a:tc>
                  <a:txBody>
                    <a:bodyPr/>
                    <a:lstStyle/>
                    <a:p>
                      <a:pPr algn="ctr" fontAlgn="ctr"/>
                      <a:r>
                        <a:rPr lang="en-US" sz="1600" b="1" i="0" u="none" strike="noStrike">
                          <a:solidFill>
                            <a:srgbClr val="000000"/>
                          </a:solidFill>
                          <a:latin typeface="Tahoma"/>
                        </a:rPr>
                        <a:t>DINNER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3776">
                <a:tc>
                  <a:txBody>
                    <a:bodyPr/>
                    <a:lstStyle/>
                    <a:p>
                      <a:pPr algn="ctr" fontAlgn="ctr"/>
                      <a:r>
                        <a:rPr lang="en-US" sz="1600" b="1" i="0" u="none" strike="noStrike" dirty="0" smtClean="0">
                          <a:solidFill>
                            <a:srgbClr val="000000"/>
                          </a:solidFill>
                          <a:latin typeface="Tahoma"/>
                        </a:rPr>
                        <a:t>Preparation </a:t>
                      </a:r>
                      <a:endParaRPr lang="en-US" sz="1600" b="1" i="0" u="none" strike="noStrike" dirty="0">
                        <a:solidFill>
                          <a:srgbClr val="000000"/>
                        </a:solidFill>
                        <a:latin typeface="Tahom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ko-KR" altLang="en-US" sz="1600" b="0" i="0" u="none" strike="noStrike" dirty="0">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dirty="0">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dirty="0">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dirty="0">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dirty="0">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dirty="0">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600" b="0" i="0" u="none" strike="noStrike" dirty="0">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251520" y="548680"/>
            <a:ext cx="4320480" cy="369332"/>
          </a:xfrm>
          <a:prstGeom prst="rect">
            <a:avLst/>
          </a:prstGeom>
          <a:noFill/>
        </p:spPr>
        <p:txBody>
          <a:bodyPr wrap="square" rtlCol="0">
            <a:spAutoFit/>
          </a:bodyPr>
          <a:lstStyle/>
          <a:p>
            <a:r>
              <a:rPr lang="en-US" altLang="ko-KR" dirty="0" smtClean="0"/>
              <a:t>MY HEALTY EATING PLAN </a:t>
            </a:r>
            <a:endParaRPr lang="ko-KR"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도시">
  <a:themeElements>
    <a:clrScheme name="도시">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도시">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도시">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9159</TotalTime>
  <Words>335</Words>
  <Application>Microsoft Office PowerPoint</Application>
  <PresentationFormat>화면 슬라이드 쇼(4:3)</PresentationFormat>
  <Paragraphs>140</Paragraphs>
  <Slides>7</Slides>
  <Notes>0</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도시</vt:lpstr>
      <vt:lpstr>슬라이드 1</vt:lpstr>
      <vt:lpstr>슬라이드 2</vt:lpstr>
      <vt:lpstr>슬라이드 3</vt:lpstr>
      <vt:lpstr>True &amp; False Questions </vt:lpstr>
      <vt:lpstr>슬라이드 5</vt:lpstr>
      <vt:lpstr>슬라이드 6</vt:lpstr>
      <vt:lpstr>슬라이드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jkkim</dc:creator>
  <cp:lastModifiedBy>jkkim</cp:lastModifiedBy>
  <cp:revision>14</cp:revision>
  <dcterms:created xsi:type="dcterms:W3CDTF">2018-04-03T15:54:50Z</dcterms:created>
  <dcterms:modified xsi:type="dcterms:W3CDTF">2018-04-21T02:54:30Z</dcterms:modified>
</cp:coreProperties>
</file>