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Mononucleosis</a:t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1152475"/>
            <a:ext cx="426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An infectious disease that causes swelling in throat</a:t>
            </a: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, also 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horten as Mono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052" y="1152475"/>
            <a:ext cx="3614998" cy="26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Lucid Dream	</a:t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424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dreamer is aware that they are dreaming</a:t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300" y="1170125"/>
            <a:ext cx="3478825" cy="30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Furby</a:t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Popular toy from 1990s and 2000s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800" y="1152463"/>
            <a:ext cx="20955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300" y="1152475"/>
            <a:ext cx="209550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Trampoline</a:t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368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Bouncy sport equipment that you can jump up and down on</a:t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Juggle</a:t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410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 of continuously tossing several objects into the air and catching them at a time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025" y="516550"/>
            <a:ext cx="4249800" cy="366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Ecstatic</a:t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Feeling or expressing overwhelming happiness or joyful excitement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37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Silhouette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549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Dark shape or outline of someone or something against brighter background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200" y="1107000"/>
            <a:ext cx="307597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