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commons.wikimedia.org/wiki/File:T2C,_Fred_Barnard,_Dr_Manette%27s_epistolary_denunciation_of_the_Evr%C3%A9mondes_brothers_(III,8).jpeg" TargetMode="External"/><Relationship Id="rId10" Type="http://schemas.openxmlformats.org/officeDocument/2006/relationships/hyperlink" Target="https://en.wikipedia.org/wiki/Russian_Empire" TargetMode="External"/><Relationship Id="rId13" Type="http://schemas.openxmlformats.org/officeDocument/2006/relationships/hyperlink" Target="https://www.unforgettable.org/blog/is-memory-loss-inevitable/" TargetMode="External"/><Relationship Id="rId12" Type="http://schemas.openxmlformats.org/officeDocument/2006/relationships/hyperlink" Target="https://commons.wikimedia.org/wiki/File:DC-1914-27-d-Sarajevo-cropped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telegraph.co.uk/history/world-war-one/inside-first-world-war/part-one/10271886/who-started-world-war-one.html" TargetMode="External"/><Relationship Id="rId4" Type="http://schemas.openxmlformats.org/officeDocument/2006/relationships/hyperlink" Target="http://www.bbc.com/news/magazine-26048324" TargetMode="External"/><Relationship Id="rId9" Type="http://schemas.openxmlformats.org/officeDocument/2006/relationships/hyperlink" Target="http://www.dictionary.com/browse" TargetMode="External"/><Relationship Id="rId14" Type="http://schemas.openxmlformats.org/officeDocument/2006/relationships/hyperlink" Target="https://commons.wikimedia.org/wiki/File:Chain_of_Friendship_cartoon.gif" TargetMode="External"/><Relationship Id="rId5" Type="http://schemas.openxmlformats.org/officeDocument/2006/relationships/hyperlink" Target="https://en.wikipedia.org/wiki/Franz_Joseph_I_of_Austria#The_German_Question" TargetMode="External"/><Relationship Id="rId6" Type="http://schemas.openxmlformats.org/officeDocument/2006/relationships/hyperlink" Target="https://en.wikipedia.org/wiki/Wilhelm_II,_German_Emperor" TargetMode="External"/><Relationship Id="rId7" Type="http://schemas.openxmlformats.org/officeDocument/2006/relationships/hyperlink" Target="https://en.wikipedia.org/wiki/Nicholas_II_of_Russia" TargetMode="External"/><Relationship Id="rId8" Type="http://schemas.openxmlformats.org/officeDocument/2006/relationships/hyperlink" Target="https://communismforthewin.weebly.com/why-did-russia-enter-the-war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Started World War I ?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Kang Jeon Gil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(Joseph)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Key Historical Figure 1: </a:t>
            </a: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</a:rPr>
              <a:t>Emperor Franz Joseph I of Austria-Hungary</a:t>
            </a:r>
            <a:endParaRPr sz="2000"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Emperor of Australia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King of Hungary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Monarch of Austria-Hungary Empire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Declared war on Serbia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Asked Germany to aid them in the war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750" y="1254463"/>
            <a:ext cx="20955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Key Historical Figure 2: </a:t>
            </a: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</a:rPr>
              <a:t>Kaiser Wilhelm II of Germany</a:t>
            </a:r>
            <a:endParaRPr sz="2000"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emperor of German Empire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King of Prussia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Offered to support Austria-Hungary - Serbia War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He knew a large scale War was inevitable</a:t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250" y="1419225"/>
            <a:ext cx="2244075" cy="27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Key Historical Figure 3: </a:t>
            </a: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</a:rPr>
              <a:t>Tsar Nicholas II of Russia</a:t>
            </a:r>
            <a:endParaRPr sz="2000"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Emperor of Russian Empire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had “affinity” with Serbia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Mobilized the Russian Empire’s army for their own safety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Saw the War as an opportunity</a:t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550" y="1270000"/>
            <a:ext cx="20955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Discussion</a:t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902925"/>
            <a:ext cx="6108625" cy="42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Discussion</a:t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</a:rPr>
              <a:t>The causes of the war in 1914 are therefore immensely significant. </a:t>
            </a:r>
            <a:endParaRPr sz="20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</a:rPr>
              <a:t>Was the war inevitable? Or did Europe’s monarchs and politicians have an element of choice in their decisions?</a:t>
            </a:r>
            <a:endParaRPr sz="20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</a:rPr>
              <a:t>Which nation had the most influence </a:t>
            </a:r>
            <a:endParaRPr sz="20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</a:rPr>
              <a:t>in starting World War I ?</a:t>
            </a:r>
            <a:endParaRPr sz="2000">
              <a:solidFill>
                <a:srgbClr val="282828"/>
              </a:solidFill>
              <a:highlight>
                <a:srgbClr val="FFFFFF"/>
              </a:highlight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275" y="2141225"/>
            <a:ext cx="4335226" cy="300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Citation</a:t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References: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3"/>
              </a:rPr>
              <a:t>https://www.telegraph.co.uk/history/world-war-one/inside-first-world-war/part-one/10271886/who-started-world-war-one.html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4"/>
              </a:rPr>
              <a:t>http://www.bbc.com/news/magazine-26048324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5"/>
              </a:rPr>
              <a:t>https://en.wikipedia.org/wiki/Franz_Joseph_I_of_Austria#The_German_Question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6"/>
              </a:rPr>
              <a:t>https://en.wikipedia.org/wiki/Wilhelm_II,_German_Emperor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7"/>
              </a:rPr>
              <a:t>https://en.wikipedia.org/wiki/Nicholas_II_of_Russia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8"/>
              </a:rPr>
              <a:t>https://communismforthewin.weebly.com/why-did-russia-enter-the-war.html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9"/>
              </a:rPr>
              <a:t>http://www.dictionary.com/browse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10"/>
              </a:rPr>
              <a:t>https://en.wikipedia.org/wiki/Russian_Empire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11"/>
              </a:rPr>
              <a:t>https://commons.wikimedia.org/wiki/File:T2C,_Fred_Barnard,_Dr_Manette%27s_epistolary_denunciation_of_the_Evr%C3%A9mondes_brothers_(III,8).jpeg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12"/>
              </a:rPr>
              <a:t>https://commons.wikimedia.org/wiki/File:DC-1914-27-d-Sarajevo-cropped.jpg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13"/>
              </a:rPr>
              <a:t>https://www.unforgettable.org/blog/is-memory-loss-inevitable/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hlinkClick r:id="rId14"/>
              </a:rPr>
              <a:t>https://commons.wikimedia.org/wiki/File:Chain_of_Friendship_cartoon.gif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know?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heard about World War One?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Did you learn about it in school?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Did you ever learn who actually started the War?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you think every war Have a cause?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Are wars inevitable?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729" y="2956550"/>
            <a:ext cx="3128276" cy="21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725" y="727651"/>
            <a:ext cx="3128275" cy="222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Vocabulary</a:t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82828"/>
                </a:solidFill>
                <a:highlight>
                  <a:srgbClr val="FFFFFF"/>
                </a:highlight>
              </a:rPr>
              <a:t>Empires</a:t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282828"/>
                </a:solidFill>
                <a:highlight>
                  <a:srgbClr val="FFFFFF"/>
                </a:highlight>
              </a:rPr>
              <a:t>War</a:t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82828"/>
                </a:solidFill>
                <a:highlight>
                  <a:srgbClr val="FFFFFF"/>
                </a:highlight>
              </a:rPr>
              <a:t>Denunciation</a:t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82828"/>
                </a:solidFill>
                <a:highlight>
                  <a:srgbClr val="FFFFFF"/>
                </a:highlight>
              </a:rPr>
              <a:t>Assassination</a:t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82828"/>
                </a:solidFill>
                <a:highlight>
                  <a:srgbClr val="FFFFFF"/>
                </a:highlight>
              </a:rPr>
              <a:t>Inevitable</a:t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Empire</a:t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group of nations or peoples ruled over by an emperor, empress, orother powerful sovereign or government: usually a territory of greater extent than a kingdom</a:t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756100"/>
            <a:ext cx="6477003" cy="329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conflict carried on by force of arms, as between nations or between parties within a nation; warfare, as by land, sea, or air.</a:t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500" y="1727100"/>
            <a:ext cx="479493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Denunciation</a:t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an accusation of crime before a public prosecutor or tribunal.</a:t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451" y="2042150"/>
            <a:ext cx="4030650" cy="31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Assassination</a:t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to kill suddenly or secretively, especially a politically prominent person; murder premeditatedly and treacherously.</a:t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82828"/>
              </a:solidFill>
              <a:highlight>
                <a:srgbClr val="FFFFFF"/>
              </a:highlight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198" y="1584975"/>
            <a:ext cx="3113050" cy="352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Inevitable</a:t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unable to be avoided, evaded, or escaped; certain; necessary: </a:t>
            </a:r>
            <a:endParaRPr sz="115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50">
                <a:solidFill>
                  <a:srgbClr val="3D7BB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sure</a:t>
            </a: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to occur, happen, or come; unalterable:</a:t>
            </a:r>
            <a:endParaRPr sz="115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325" y="2419353"/>
            <a:ext cx="5938474" cy="26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</a:rPr>
              <a:t>“from the assassination of Archduke Franz Ferdinand and his wife in Sarajevo on June 28, 1914, to the Austro-Hungarian declaration of war on Serbia on July 28 – Europe went from peaceful prosperity to a conflict that would bring down four empires and cost more than 15 million lives.”</a:t>
            </a:r>
            <a:br>
              <a:rPr lang="en" sz="2000">
                <a:solidFill>
                  <a:srgbClr val="282828"/>
                </a:solidFill>
                <a:highlight>
                  <a:srgbClr val="FFFFFF"/>
                </a:highlight>
              </a:rPr>
            </a:br>
            <a:endParaRPr sz="200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28282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