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8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832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12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50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31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7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80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83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99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35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25A3-BE75-4EBD-BD66-E3C97855D3F5}" type="datetimeFigureOut">
              <a:rPr lang="ko-KR" altLang="en-US" smtClean="0"/>
              <a:t>2018-04-24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CD7C-1888-4819-A7DF-B4706F1445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21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91" y="493736"/>
            <a:ext cx="2518535" cy="2550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37385"/>
          <a:stretch/>
        </p:blipFill>
        <p:spPr>
          <a:xfrm>
            <a:off x="324834" y="4430332"/>
            <a:ext cx="5283200" cy="1275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932" y="493736"/>
            <a:ext cx="2464064" cy="2464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4" y="3747463"/>
            <a:ext cx="4293900" cy="26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8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158" y="450760"/>
            <a:ext cx="9182636" cy="496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Red:</a:t>
            </a:r>
            <a:r>
              <a:rPr lang="en-US" altLang="ko-K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energy, movement, confidence, stimulation</a:t>
            </a:r>
            <a:endParaRPr lang="ko-KR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Yellow:</a:t>
            </a:r>
            <a:r>
              <a:rPr lang="en-US" altLang="ko-K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happiness, vitality, improved mood, optimism, laughter</a:t>
            </a:r>
            <a:endParaRPr lang="ko-KR" altLang="ko-K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White: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cleanliness, purity, innocence, light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FF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Pink:</a:t>
            </a:r>
            <a:r>
              <a:rPr lang="en-US" altLang="ko-KR" sz="2400" dirty="0">
                <a:solidFill>
                  <a:srgbClr val="FF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calm, reduced appetite, sweetness, love and romance</a:t>
            </a:r>
            <a:endParaRPr lang="ko-KR" altLang="ko-KR" sz="2400" dirty="0">
              <a:solidFill>
                <a:srgbClr val="FF99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Green:</a:t>
            </a:r>
            <a:r>
              <a:rPr lang="en-US" altLang="ko-K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renewal, openness, peace, tranquility</a:t>
            </a:r>
            <a:endParaRPr lang="ko-KR" altLang="ko-KR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Blue:</a:t>
            </a:r>
            <a:r>
              <a:rPr lang="en-US" altLang="ko-K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openness, space, focus, peaceful</a:t>
            </a:r>
            <a:endParaRPr lang="ko-KR" altLang="ko-KR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Orange:</a:t>
            </a:r>
            <a:r>
              <a:rPr lang="en-US" altLang="ko-K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energy, ambition, activity, socialization, freeing</a:t>
            </a:r>
            <a:endParaRPr lang="ko-KR" altLang="ko-KR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Purple:</a:t>
            </a:r>
            <a:r>
              <a:rPr lang="en-US" altLang="ko-KR" sz="24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intuition, creativity, luxury, spiritual, wisdom, mystery</a:t>
            </a:r>
            <a:endParaRPr lang="ko-KR" altLang="ko-KR" sz="24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Black: </a:t>
            </a:r>
            <a:r>
              <a:rPr lang="en-US" altLang="ko-K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strength, power, anger, authority, intelligence</a:t>
            </a:r>
            <a:endParaRPr lang="ko-KR" altLang="ko-K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Brown: </a:t>
            </a:r>
            <a:r>
              <a:rPr lang="en-US" altLang="ko-KR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reliability, stability, wholesome, organic, natural</a:t>
            </a:r>
            <a:endParaRPr lang="ko-KR" altLang="ko-KR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8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/>
          <p:nvPr/>
        </p:nvSpPr>
        <p:spPr>
          <a:xfrm>
            <a:off x="2032000" y="1803400"/>
            <a:ext cx="8128000" cy="3251199"/>
          </a:xfrm>
          <a:prstGeom prst="leftRightRibbon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2234931" y="5067478"/>
            <a:ext cx="78780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</a:t>
            </a:r>
            <a:r>
              <a:rPr lang="en-US" altLang="ko-K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always react in an opposite direction</a:t>
            </a:r>
          </a:p>
          <a:p>
            <a:pPr algn="ctr"/>
            <a:r>
              <a:rPr lang="en-US" altLang="ko-K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“DO NOT PUSH ME </a:t>
            </a:r>
            <a:r>
              <a:rPr lang="en-US" altLang="ko-K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”</a:t>
            </a:r>
            <a:endParaRPr lang="ko-KR" alt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8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HeeraeRoh</dc:creator>
  <cp:lastModifiedBy>HeeraeRoh</cp:lastModifiedBy>
  <cp:revision>5</cp:revision>
  <dcterms:created xsi:type="dcterms:W3CDTF">2018-04-17T12:30:51Z</dcterms:created>
  <dcterms:modified xsi:type="dcterms:W3CDTF">2018-04-24T14:49:05Z</dcterms:modified>
</cp:coreProperties>
</file>