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75" r:id="rId2"/>
    <p:sldId id="277" r:id="rId3"/>
    <p:sldId id="276" r:id="rId4"/>
    <p:sldId id="267" r:id="rId5"/>
    <p:sldId id="272" r:id="rId6"/>
    <p:sldId id="273" r:id="rId7"/>
    <p:sldId id="274" r:id="rId8"/>
    <p:sldId id="266" r:id="rId9"/>
    <p:sldId id="271" r:id="rId10"/>
    <p:sldId id="257" r:id="rId11"/>
    <p:sldId id="260" r:id="rId12"/>
    <p:sldId id="270" r:id="rId13"/>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밝은 스타일 1 - 강조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13" autoAdjust="0"/>
    <p:restoredTop sz="94660"/>
  </p:normalViewPr>
  <p:slideViewPr>
    <p:cSldViewPr snapToGrid="0">
      <p:cViewPr varScale="1">
        <p:scale>
          <a:sx n="92" d="100"/>
          <a:sy n="92" d="100"/>
        </p:scale>
        <p:origin x="4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dirty="0"/>
          </a:p>
        </p:txBody>
      </p:sp>
      <p:sp>
        <p:nvSpPr>
          <p:cNvPr id="4" name="Date Placeholder 3"/>
          <p:cNvSpPr>
            <a:spLocks noGrp="1"/>
          </p:cNvSpPr>
          <p:nvPr>
            <p:ph type="dt" sz="half" idx="10"/>
          </p:nvPr>
        </p:nvSpPr>
        <p:spPr/>
        <p:txBody>
          <a:bodyPr/>
          <a:lstStyle/>
          <a:p>
            <a:fld id="{4E239140-94AC-4060-B8E2-CEEDE46AB149}" type="datetimeFigureOut">
              <a:rPr lang="ko-KR" altLang="en-US" smtClean="0"/>
              <a:t>2018-07-17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C9F6790-FC78-4009-ACB3-57E901676156}" type="slidenum">
              <a:rPr lang="ko-KR" altLang="en-US" smtClean="0"/>
              <a:t>‹#›</a:t>
            </a:fld>
            <a:endParaRPr lang="ko-KR" altLang="en-US"/>
          </a:p>
        </p:txBody>
      </p:sp>
    </p:spTree>
    <p:extLst>
      <p:ext uri="{BB962C8B-B14F-4D97-AF65-F5344CB8AC3E}">
        <p14:creationId xmlns:p14="http://schemas.microsoft.com/office/powerpoint/2010/main" val="3195555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제목 및 캡션">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4E239140-94AC-4060-B8E2-CEEDE46AB149}" type="datetimeFigureOut">
              <a:rPr lang="ko-KR" altLang="en-US" smtClean="0"/>
              <a:t>2018-07-17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9F6790-FC78-4009-ACB3-57E901676156}" type="slidenum">
              <a:rPr lang="ko-KR" altLang="en-US" smtClean="0"/>
              <a:t>‹#›</a:t>
            </a:fld>
            <a:endParaRPr lang="ko-KR" altLang="en-US"/>
          </a:p>
        </p:txBody>
      </p:sp>
    </p:spTree>
    <p:extLst>
      <p:ext uri="{BB962C8B-B14F-4D97-AF65-F5344CB8AC3E}">
        <p14:creationId xmlns:p14="http://schemas.microsoft.com/office/powerpoint/2010/main" val="129430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캡션 있는 인용문">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ko-KR" altLang="en-US" smtClean="0"/>
              <a:t>마스터 제목 스타일 편집</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smtClean="0"/>
              <a:t>마스터 텍스트 스타일을 편집합니다</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4E239140-94AC-4060-B8E2-CEEDE46AB149}" type="datetimeFigureOut">
              <a:rPr lang="ko-KR" altLang="en-US" smtClean="0"/>
              <a:t>2018-07-17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9F6790-FC78-4009-ACB3-57E901676156}" type="slidenum">
              <a:rPr lang="ko-KR" altLang="en-US" smtClean="0"/>
              <a:t>‹#›</a:t>
            </a:fld>
            <a:endParaRPr lang="ko-KR"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1826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명함">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ko-KR" altLang="en-US" smtClean="0"/>
              <a:t>마스터 제목 스타일 편집</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ko-KR" altLang="en-US" smtClean="0"/>
              <a:t>마스터 텍스트 스타일을 편집합니다</a:t>
            </a:r>
          </a:p>
        </p:txBody>
      </p:sp>
      <p:sp>
        <p:nvSpPr>
          <p:cNvPr id="5" name="Date Placeholder 4"/>
          <p:cNvSpPr>
            <a:spLocks noGrp="1"/>
          </p:cNvSpPr>
          <p:nvPr>
            <p:ph type="dt" sz="half" idx="10"/>
          </p:nvPr>
        </p:nvSpPr>
        <p:spPr/>
        <p:txBody>
          <a:bodyPr/>
          <a:lstStyle/>
          <a:p>
            <a:fld id="{4E239140-94AC-4060-B8E2-CEEDE46AB149}" type="datetimeFigureOut">
              <a:rPr lang="ko-KR" altLang="en-US" smtClean="0"/>
              <a:t>2018-07-17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9F6790-FC78-4009-ACB3-57E901676156}" type="slidenum">
              <a:rPr lang="ko-KR" altLang="en-US" smtClean="0"/>
              <a:t>‹#›</a:t>
            </a:fld>
            <a:endParaRPr lang="ko-KR" altLang="en-US"/>
          </a:p>
        </p:txBody>
      </p:sp>
    </p:spTree>
    <p:extLst>
      <p:ext uri="{BB962C8B-B14F-4D97-AF65-F5344CB8AC3E}">
        <p14:creationId xmlns:p14="http://schemas.microsoft.com/office/powerpoint/2010/main" val="343831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인용문 있는 명함">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ko-KR" altLang="en-US" smtClean="0"/>
              <a:t>마스터 제목 스타일 편집</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smtClean="0"/>
              <a:t>마스터 텍스트 스타일을 편집합니다</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ko-KR" altLang="en-US" smtClean="0"/>
              <a:t>마스터 텍스트 스타일을 편집합니다</a:t>
            </a:r>
          </a:p>
        </p:txBody>
      </p:sp>
      <p:sp>
        <p:nvSpPr>
          <p:cNvPr id="5" name="Date Placeholder 4"/>
          <p:cNvSpPr>
            <a:spLocks noGrp="1"/>
          </p:cNvSpPr>
          <p:nvPr>
            <p:ph type="dt" sz="half" idx="10"/>
          </p:nvPr>
        </p:nvSpPr>
        <p:spPr/>
        <p:txBody>
          <a:bodyPr/>
          <a:lstStyle/>
          <a:p>
            <a:fld id="{4E239140-94AC-4060-B8E2-CEEDE46AB149}" type="datetimeFigureOut">
              <a:rPr lang="ko-KR" altLang="en-US" smtClean="0"/>
              <a:t>2018-07-17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9F6790-FC78-4009-ACB3-57E901676156}" type="slidenum">
              <a:rPr lang="ko-KR" altLang="en-US" smtClean="0"/>
              <a:t>‹#›</a:t>
            </a:fld>
            <a:endParaRPr lang="ko-KR"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750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참 또는 거짓">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ko-KR" altLang="en-US" smtClean="0"/>
              <a:t>마스터 제목 스타일 편집</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smtClean="0"/>
              <a:t>마스터 텍스트 스타일을 편집합니다</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ko-KR" altLang="en-US" smtClean="0"/>
              <a:t>마스터 텍스트 스타일을 편집합니다</a:t>
            </a:r>
          </a:p>
        </p:txBody>
      </p:sp>
      <p:sp>
        <p:nvSpPr>
          <p:cNvPr id="5" name="Date Placeholder 4"/>
          <p:cNvSpPr>
            <a:spLocks noGrp="1"/>
          </p:cNvSpPr>
          <p:nvPr>
            <p:ph type="dt" sz="half" idx="10"/>
          </p:nvPr>
        </p:nvSpPr>
        <p:spPr/>
        <p:txBody>
          <a:bodyPr/>
          <a:lstStyle/>
          <a:p>
            <a:fld id="{4E239140-94AC-4060-B8E2-CEEDE46AB149}" type="datetimeFigureOut">
              <a:rPr lang="ko-KR" altLang="en-US" smtClean="0"/>
              <a:t>2018-07-17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9F6790-FC78-4009-ACB3-57E901676156}" type="slidenum">
              <a:rPr lang="ko-KR" altLang="en-US" smtClean="0"/>
              <a:t>‹#›</a:t>
            </a:fld>
            <a:endParaRPr lang="ko-KR" altLang="en-US"/>
          </a:p>
        </p:txBody>
      </p:sp>
    </p:spTree>
    <p:extLst>
      <p:ext uri="{BB962C8B-B14F-4D97-AF65-F5344CB8AC3E}">
        <p14:creationId xmlns:p14="http://schemas.microsoft.com/office/powerpoint/2010/main" val="109593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p:txBody>
          <a:bodyPr vert="eaVert" ancho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4E239140-94AC-4060-B8E2-CEEDE46AB149}" type="datetimeFigureOut">
              <a:rPr lang="ko-KR" altLang="en-US" smtClean="0"/>
              <a:t>2018-07-17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F6790-FC78-4009-ACB3-57E901676156}" type="slidenum">
              <a:rPr lang="ko-KR" altLang="en-US" smtClean="0"/>
              <a:t>‹#›</a:t>
            </a:fld>
            <a:endParaRPr lang="ko-KR" altLang="en-US"/>
          </a:p>
        </p:txBody>
      </p:sp>
    </p:spTree>
    <p:extLst>
      <p:ext uri="{BB962C8B-B14F-4D97-AF65-F5344CB8AC3E}">
        <p14:creationId xmlns:p14="http://schemas.microsoft.com/office/powerpoint/2010/main" val="289774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4E239140-94AC-4060-B8E2-CEEDE46AB149}" type="datetimeFigureOut">
              <a:rPr lang="ko-KR" altLang="en-US" smtClean="0"/>
              <a:t>2018-07-17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F6790-FC78-4009-ACB3-57E901676156}" type="slidenum">
              <a:rPr lang="ko-KR" altLang="en-US" smtClean="0"/>
              <a:t>‹#›</a:t>
            </a:fld>
            <a:endParaRPr lang="ko-KR" altLang="en-US"/>
          </a:p>
        </p:txBody>
      </p:sp>
    </p:spTree>
    <p:extLst>
      <p:ext uri="{BB962C8B-B14F-4D97-AF65-F5344CB8AC3E}">
        <p14:creationId xmlns:p14="http://schemas.microsoft.com/office/powerpoint/2010/main" val="305416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ko-KR" altLang="en-US" smtClean="0"/>
              <a:t>마스터 제목 스타일 편집</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4E239140-94AC-4060-B8E2-CEEDE46AB149}" type="datetimeFigureOut">
              <a:rPr lang="ko-KR" altLang="en-US" smtClean="0"/>
              <a:t>2018-07-17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9F6790-FC78-4009-ACB3-57E901676156}" type="slidenum">
              <a:rPr lang="ko-KR" altLang="en-US" smtClean="0"/>
              <a:t>‹#›</a:t>
            </a:fld>
            <a:endParaRPr lang="ko-KR" altLang="en-US"/>
          </a:p>
        </p:txBody>
      </p:sp>
    </p:spTree>
    <p:extLst>
      <p:ext uri="{BB962C8B-B14F-4D97-AF65-F5344CB8AC3E}">
        <p14:creationId xmlns:p14="http://schemas.microsoft.com/office/powerpoint/2010/main" val="23289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4E239140-94AC-4060-B8E2-CEEDE46AB149}" type="datetimeFigureOut">
              <a:rPr lang="ko-KR" altLang="en-US" smtClean="0"/>
              <a:t>2018-07-17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9F6790-FC78-4009-ACB3-57E901676156}" type="slidenum">
              <a:rPr lang="ko-KR" altLang="en-US" smtClean="0"/>
              <a:t>‹#›</a:t>
            </a:fld>
            <a:endParaRPr lang="ko-KR" altLang="en-US"/>
          </a:p>
        </p:txBody>
      </p:sp>
    </p:spTree>
    <p:extLst>
      <p:ext uri="{BB962C8B-B14F-4D97-AF65-F5344CB8AC3E}">
        <p14:creationId xmlns:p14="http://schemas.microsoft.com/office/powerpoint/2010/main" val="261943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4E239140-94AC-4060-B8E2-CEEDE46AB149}" type="datetimeFigureOut">
              <a:rPr lang="ko-KR" altLang="en-US" smtClean="0"/>
              <a:t>2018-07-17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C9F6790-FC78-4009-ACB3-57E901676156}" type="slidenum">
              <a:rPr lang="ko-KR" altLang="en-US" smtClean="0"/>
              <a:t>‹#›</a:t>
            </a:fld>
            <a:endParaRPr lang="ko-KR" altLang="en-US"/>
          </a:p>
        </p:txBody>
      </p:sp>
    </p:spTree>
    <p:extLst>
      <p:ext uri="{BB962C8B-B14F-4D97-AF65-F5344CB8AC3E}">
        <p14:creationId xmlns:p14="http://schemas.microsoft.com/office/powerpoint/2010/main" val="398772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4E239140-94AC-4060-B8E2-CEEDE46AB149}" type="datetimeFigureOut">
              <a:rPr lang="ko-KR" altLang="en-US" smtClean="0"/>
              <a:t>2018-07-17</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C9F6790-FC78-4009-ACB3-57E901676156}" type="slidenum">
              <a:rPr lang="ko-KR" altLang="en-US" smtClean="0"/>
              <a:t>‹#›</a:t>
            </a:fld>
            <a:endParaRPr lang="ko-KR" altLang="en-US"/>
          </a:p>
        </p:txBody>
      </p:sp>
    </p:spTree>
    <p:extLst>
      <p:ext uri="{BB962C8B-B14F-4D97-AF65-F5344CB8AC3E}">
        <p14:creationId xmlns:p14="http://schemas.microsoft.com/office/powerpoint/2010/main" val="174880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4E239140-94AC-4060-B8E2-CEEDE46AB149}" type="datetimeFigureOut">
              <a:rPr lang="ko-KR" altLang="en-US" smtClean="0"/>
              <a:t>2018-07-17</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C9F6790-FC78-4009-ACB3-57E901676156}" type="slidenum">
              <a:rPr lang="ko-KR" altLang="en-US" smtClean="0"/>
              <a:t>‹#›</a:t>
            </a:fld>
            <a:endParaRPr lang="ko-KR" altLang="en-US"/>
          </a:p>
        </p:txBody>
      </p:sp>
    </p:spTree>
    <p:extLst>
      <p:ext uri="{BB962C8B-B14F-4D97-AF65-F5344CB8AC3E}">
        <p14:creationId xmlns:p14="http://schemas.microsoft.com/office/powerpoint/2010/main" val="194587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39140-94AC-4060-B8E2-CEEDE46AB149}" type="datetimeFigureOut">
              <a:rPr lang="ko-KR" altLang="en-US" smtClean="0"/>
              <a:t>2018-07-17</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C9F6790-FC78-4009-ACB3-57E901676156}" type="slidenum">
              <a:rPr lang="ko-KR" altLang="en-US" smtClean="0"/>
              <a:t>‹#›</a:t>
            </a:fld>
            <a:endParaRPr lang="ko-KR" altLang="en-US"/>
          </a:p>
        </p:txBody>
      </p:sp>
    </p:spTree>
    <p:extLst>
      <p:ext uri="{BB962C8B-B14F-4D97-AF65-F5344CB8AC3E}">
        <p14:creationId xmlns:p14="http://schemas.microsoft.com/office/powerpoint/2010/main" val="338454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ko-KR" altLang="en-US" smtClean="0"/>
              <a:t>마스터 제목 스타일 편집</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4E239140-94AC-4060-B8E2-CEEDE46AB149}" type="datetimeFigureOut">
              <a:rPr lang="ko-KR" altLang="en-US" smtClean="0"/>
              <a:t>2018-07-17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C9F6790-FC78-4009-ACB3-57E901676156}" type="slidenum">
              <a:rPr lang="ko-KR" altLang="en-US" smtClean="0"/>
              <a:t>‹#›</a:t>
            </a:fld>
            <a:endParaRPr lang="ko-KR" altLang="en-US"/>
          </a:p>
        </p:txBody>
      </p:sp>
    </p:spTree>
    <p:extLst>
      <p:ext uri="{BB962C8B-B14F-4D97-AF65-F5344CB8AC3E}">
        <p14:creationId xmlns:p14="http://schemas.microsoft.com/office/powerpoint/2010/main" val="416316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ko-KR" altLang="en-US" smtClean="0"/>
              <a:t>마스터 제목 스타일 편집</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4E239140-94AC-4060-B8E2-CEEDE46AB149}" type="datetimeFigureOut">
              <a:rPr lang="ko-KR" altLang="en-US" smtClean="0"/>
              <a:t>2018-07-17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9F6790-FC78-4009-ACB3-57E901676156}" type="slidenum">
              <a:rPr lang="ko-KR" altLang="en-US" smtClean="0"/>
              <a:t>‹#›</a:t>
            </a:fld>
            <a:endParaRPr lang="ko-KR" altLang="en-US"/>
          </a:p>
        </p:txBody>
      </p:sp>
    </p:spTree>
    <p:extLst>
      <p:ext uri="{BB962C8B-B14F-4D97-AF65-F5344CB8AC3E}">
        <p14:creationId xmlns:p14="http://schemas.microsoft.com/office/powerpoint/2010/main" val="148566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E239140-94AC-4060-B8E2-CEEDE46AB149}" type="datetimeFigureOut">
              <a:rPr lang="ko-KR" altLang="en-US" smtClean="0"/>
              <a:t>2018-07-17</a:t>
            </a:fld>
            <a:endParaRPr lang="ko-KR"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C9F6790-FC78-4009-ACB3-57E901676156}" type="slidenum">
              <a:rPr lang="ko-KR" altLang="en-US" smtClean="0"/>
              <a:t>‹#›</a:t>
            </a:fld>
            <a:endParaRPr lang="ko-KR" altLang="en-US"/>
          </a:p>
        </p:txBody>
      </p:sp>
    </p:spTree>
    <p:extLst>
      <p:ext uri="{BB962C8B-B14F-4D97-AF65-F5344CB8AC3E}">
        <p14:creationId xmlns:p14="http://schemas.microsoft.com/office/powerpoint/2010/main" val="19212945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1" hangingPunct="1">
        <a:spcBef>
          <a:spcPct val="0"/>
        </a:spcBef>
        <a:buNone/>
        <a:defRPr sz="3600" kern="1200">
          <a:solidFill>
            <a:schemeClr val="tx1">
              <a:lumMod val="85000"/>
              <a:lumOff val="1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342900" algn="l" defTabSz="457200" rtl="0" eaLnBrk="1" latinLnBrk="1"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1"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1"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1"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1"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1"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1"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1"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1"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1" hangingPunct="1">
        <a:defRPr sz="1800" kern="1200">
          <a:solidFill>
            <a:schemeClr val="tx1"/>
          </a:solidFill>
          <a:latin typeface="+mn-lt"/>
          <a:ea typeface="+mn-ea"/>
          <a:cs typeface="+mn-cs"/>
        </a:defRPr>
      </a:lvl1pPr>
      <a:lvl2pPr marL="457200" algn="l" defTabSz="457200" rtl="0" eaLnBrk="1" latinLnBrk="1" hangingPunct="1">
        <a:defRPr sz="1800" kern="1200">
          <a:solidFill>
            <a:schemeClr val="tx1"/>
          </a:solidFill>
          <a:latin typeface="+mn-lt"/>
          <a:ea typeface="+mn-ea"/>
          <a:cs typeface="+mn-cs"/>
        </a:defRPr>
      </a:lvl2pPr>
      <a:lvl3pPr marL="914400" algn="l" defTabSz="457200" rtl="0" eaLnBrk="1" latinLnBrk="1" hangingPunct="1">
        <a:defRPr sz="1800" kern="1200">
          <a:solidFill>
            <a:schemeClr val="tx1"/>
          </a:solidFill>
          <a:latin typeface="+mn-lt"/>
          <a:ea typeface="+mn-ea"/>
          <a:cs typeface="+mn-cs"/>
        </a:defRPr>
      </a:lvl3pPr>
      <a:lvl4pPr marL="1371600" algn="l" defTabSz="457200" rtl="0" eaLnBrk="1" latinLnBrk="1" hangingPunct="1">
        <a:defRPr sz="1800" kern="1200">
          <a:solidFill>
            <a:schemeClr val="tx1"/>
          </a:solidFill>
          <a:latin typeface="+mn-lt"/>
          <a:ea typeface="+mn-ea"/>
          <a:cs typeface="+mn-cs"/>
        </a:defRPr>
      </a:lvl4pPr>
      <a:lvl5pPr marL="1828800" algn="l" defTabSz="457200" rtl="0" eaLnBrk="1" latinLnBrk="1" hangingPunct="1">
        <a:defRPr sz="1800" kern="1200">
          <a:solidFill>
            <a:schemeClr val="tx1"/>
          </a:solidFill>
          <a:latin typeface="+mn-lt"/>
          <a:ea typeface="+mn-ea"/>
          <a:cs typeface="+mn-cs"/>
        </a:defRPr>
      </a:lvl5pPr>
      <a:lvl6pPr marL="2286000" algn="l" defTabSz="457200" rtl="0" eaLnBrk="1" latinLnBrk="1" hangingPunct="1">
        <a:defRPr sz="1800" kern="1200">
          <a:solidFill>
            <a:schemeClr val="tx1"/>
          </a:solidFill>
          <a:latin typeface="+mn-lt"/>
          <a:ea typeface="+mn-ea"/>
          <a:cs typeface="+mn-cs"/>
        </a:defRPr>
      </a:lvl6pPr>
      <a:lvl7pPr marL="2743200" algn="l" defTabSz="457200" rtl="0" eaLnBrk="1" latinLnBrk="1" hangingPunct="1">
        <a:defRPr sz="1800" kern="1200">
          <a:solidFill>
            <a:schemeClr val="tx1"/>
          </a:solidFill>
          <a:latin typeface="+mn-lt"/>
          <a:ea typeface="+mn-ea"/>
          <a:cs typeface="+mn-cs"/>
        </a:defRPr>
      </a:lvl7pPr>
      <a:lvl8pPr marL="3200400" algn="l" defTabSz="457200" rtl="0" eaLnBrk="1" latinLnBrk="1" hangingPunct="1">
        <a:defRPr sz="1800" kern="1200">
          <a:solidFill>
            <a:schemeClr val="tx1"/>
          </a:solidFill>
          <a:latin typeface="+mn-lt"/>
          <a:ea typeface="+mn-ea"/>
          <a:cs typeface="+mn-cs"/>
        </a:defRPr>
      </a:lvl8pPr>
      <a:lvl9pPr marL="3657600" algn="l" defTabSz="4572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jp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980900" y="655674"/>
            <a:ext cx="3652737" cy="1280890"/>
          </a:xfrm>
        </p:spPr>
        <p:txBody>
          <a:bodyPr>
            <a:noAutofit/>
          </a:bodyPr>
          <a:lstStyle/>
          <a:p>
            <a:r>
              <a:rPr lang="en-US" altLang="ko-KR" sz="8000" dirty="0" smtClean="0"/>
              <a:t>Food</a:t>
            </a:r>
            <a:endParaRPr lang="ko-KR" altLang="en-US" sz="8000" dirty="0"/>
          </a:p>
        </p:txBody>
      </p:sp>
      <p:pic>
        <p:nvPicPr>
          <p:cNvPr id="4" name="내용 개체 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5070" y="2339163"/>
            <a:ext cx="5866256" cy="3739023"/>
          </a:xfrm>
        </p:spPr>
      </p:pic>
    </p:spTree>
    <p:extLst>
      <p:ext uri="{BB962C8B-B14F-4D97-AF65-F5344CB8AC3E}">
        <p14:creationId xmlns:p14="http://schemas.microsoft.com/office/powerpoint/2010/main" val="2336155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Let’s play a game.</a:t>
            </a:r>
            <a:endParaRPr lang="ko-KR" altLang="en-US" dirty="0"/>
          </a:p>
        </p:txBody>
      </p:sp>
      <p:pic>
        <p:nvPicPr>
          <p:cNvPr id="4" name="내용 개체 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2027" y="1445628"/>
            <a:ext cx="8208818" cy="4880156"/>
          </a:xfrm>
        </p:spPr>
      </p:pic>
    </p:spTree>
    <p:extLst>
      <p:ext uri="{BB962C8B-B14F-4D97-AF65-F5344CB8AC3E}">
        <p14:creationId xmlns:p14="http://schemas.microsoft.com/office/powerpoint/2010/main" val="167540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dirty="0"/>
          </a:p>
        </p:txBody>
      </p:sp>
      <p:pic>
        <p:nvPicPr>
          <p:cNvPr id="4" name="내용 개체 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3608" y="1264556"/>
            <a:ext cx="9564437" cy="5489536"/>
          </a:xfrm>
        </p:spPr>
      </p:pic>
      <p:sp>
        <p:nvSpPr>
          <p:cNvPr id="5" name="제목 1"/>
          <p:cNvSpPr txBox="1">
            <a:spLocks/>
          </p:cNvSpPr>
          <p:nvPr/>
        </p:nvSpPr>
        <p:spPr>
          <a:xfrm>
            <a:off x="1813607" y="329361"/>
            <a:ext cx="8911687" cy="1280890"/>
          </a:xfrm>
          <a:prstGeom prst="rect">
            <a:avLst/>
          </a:prstGeom>
        </p:spPr>
        <p:txBody>
          <a:bodyPr vert="horz" lIns="91440" tIns="45720" rIns="91440" bIns="45720" rtlCol="0" anchor="t">
            <a:normAutofit/>
          </a:bodyPr>
          <a:lstStyle>
            <a:lvl1pPr algn="l" defTabSz="457200" rtl="0" eaLnBrk="1" latinLnBrk="1" hangingPunct="1">
              <a:spcBef>
                <a:spcPct val="0"/>
              </a:spcBef>
              <a:buNone/>
              <a:defRPr sz="3600" kern="1200">
                <a:solidFill>
                  <a:schemeClr val="tx1">
                    <a:lumMod val="85000"/>
                    <a:lumOff val="1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US" altLang="ko-KR" smtClean="0"/>
              <a:t>How to play monopoly</a:t>
            </a:r>
            <a:endParaRPr lang="ko-KR" altLang="en-US" dirty="0"/>
          </a:p>
        </p:txBody>
      </p:sp>
      <p:pic>
        <p:nvPicPr>
          <p:cNvPr id="6" name="그림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265" y="5621297"/>
            <a:ext cx="914528" cy="581106"/>
          </a:xfrm>
          <a:prstGeom prst="rect">
            <a:avLst/>
          </a:prstGeom>
        </p:spPr>
      </p:pic>
      <p:pic>
        <p:nvPicPr>
          <p:cNvPr id="7" name="그림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7867" y="3663001"/>
            <a:ext cx="691481" cy="692645"/>
          </a:xfrm>
          <a:prstGeom prst="rect">
            <a:avLst/>
          </a:prstGeom>
        </p:spPr>
      </p:pic>
      <p:pic>
        <p:nvPicPr>
          <p:cNvPr id="8" name="그림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2733" y="1327296"/>
            <a:ext cx="762106" cy="872453"/>
          </a:xfrm>
          <a:prstGeom prst="rect">
            <a:avLst/>
          </a:prstGeom>
        </p:spPr>
      </p:pic>
      <p:pic>
        <p:nvPicPr>
          <p:cNvPr id="9" name="그림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42733" y="5777338"/>
            <a:ext cx="757725" cy="850130"/>
          </a:xfrm>
          <a:prstGeom prst="rect">
            <a:avLst/>
          </a:prstGeom>
        </p:spPr>
      </p:pic>
      <p:pic>
        <p:nvPicPr>
          <p:cNvPr id="10" name="그림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6516" y="3269669"/>
            <a:ext cx="962180" cy="1143000"/>
          </a:xfrm>
          <a:prstGeom prst="rect">
            <a:avLst/>
          </a:prstGeom>
        </p:spPr>
      </p:pic>
      <p:pic>
        <p:nvPicPr>
          <p:cNvPr id="11" name="그림 10"/>
          <p:cNvPicPr/>
          <p:nvPr/>
        </p:nvPicPr>
        <p:blipFill>
          <a:blip r:embed="rId8">
            <a:extLst>
              <a:ext uri="{28A0092B-C50C-407E-A947-70E740481C1C}">
                <a14:useLocalDpi xmlns:a14="http://schemas.microsoft.com/office/drawing/2010/main" val="0"/>
              </a:ext>
            </a:extLst>
          </a:blip>
          <a:stretch>
            <a:fillRect/>
          </a:stretch>
        </p:blipFill>
        <p:spPr>
          <a:xfrm>
            <a:off x="7865602" y="6077673"/>
            <a:ext cx="1208664" cy="728373"/>
          </a:xfrm>
          <a:prstGeom prst="rect">
            <a:avLst/>
          </a:prstGeom>
        </p:spPr>
      </p:pic>
      <p:pic>
        <p:nvPicPr>
          <p:cNvPr id="12" name="그림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4417" y="6249547"/>
            <a:ext cx="885993" cy="608453"/>
          </a:xfrm>
          <a:prstGeom prst="rect">
            <a:avLst/>
          </a:prstGeom>
        </p:spPr>
      </p:pic>
      <p:pic>
        <p:nvPicPr>
          <p:cNvPr id="3" name="그림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24568" y="3709488"/>
            <a:ext cx="945366" cy="945366"/>
          </a:xfrm>
          <a:prstGeom prst="rect">
            <a:avLst/>
          </a:prstGeom>
        </p:spPr>
      </p:pic>
      <p:sp>
        <p:nvSpPr>
          <p:cNvPr id="13" name="타원형 설명선 12"/>
          <p:cNvSpPr/>
          <p:nvPr/>
        </p:nvSpPr>
        <p:spPr>
          <a:xfrm>
            <a:off x="7699664" y="2754687"/>
            <a:ext cx="2043631" cy="729195"/>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sz="1400" dirty="0" smtClean="0"/>
              <a:t>What’s your favorite food?</a:t>
            </a:r>
            <a:endParaRPr lang="ko-KR" altLang="en-US" sz="1400" dirty="0"/>
          </a:p>
        </p:txBody>
      </p:sp>
      <p:sp>
        <p:nvSpPr>
          <p:cNvPr id="14" name="타원형 설명선 13"/>
          <p:cNvSpPr/>
          <p:nvPr/>
        </p:nvSpPr>
        <p:spPr>
          <a:xfrm>
            <a:off x="4552195" y="4597353"/>
            <a:ext cx="2043631" cy="729195"/>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sz="1200" dirty="0"/>
              <a:t>M</a:t>
            </a:r>
            <a:r>
              <a:rPr lang="en-US" altLang="ko-KR" sz="1200" dirty="0" smtClean="0"/>
              <a:t>y favorite food is taco. It is Mexican food.</a:t>
            </a:r>
            <a:endParaRPr lang="ko-KR" altLang="en-US" sz="1200" dirty="0"/>
          </a:p>
        </p:txBody>
      </p:sp>
    </p:spTree>
    <p:extLst>
      <p:ext uri="{BB962C8B-B14F-4D97-AF65-F5344CB8AC3E}">
        <p14:creationId xmlns:p14="http://schemas.microsoft.com/office/powerpoint/2010/main" val="72085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160">
                                          <p:stCondLst>
                                            <p:cond delay="0"/>
                                          </p:stCondLst>
                                        </p:cTn>
                                        <p:tgtEl>
                                          <p:spTgt spid="10"/>
                                        </p:tgtEl>
                                      </p:cBhvr>
                                    </p:animEffect>
                                    <p:anim calcmode="lin" valueType="num">
                                      <p:cBhvr>
                                        <p:cTn id="8" dur="3644"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10"/>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10"/>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10"/>
                                        </p:tgtEl>
                                        <p:attrNameLst>
                                          <p:attrName>ppt_y</p:attrName>
                                        </p:attrNameLst>
                                      </p:cBhvr>
                                      <p:tavLst>
                                        <p:tav tm="0" fmla="#ppt_y-sin(pi*$)/81">
                                          <p:val>
                                            <p:fltVal val="0"/>
                                          </p:val>
                                        </p:tav>
                                        <p:tav tm="100000">
                                          <p:val>
                                            <p:fltVal val="1"/>
                                          </p:val>
                                        </p:tav>
                                      </p:tavLst>
                                    </p:anim>
                                    <p:animScale>
                                      <p:cBhvr>
                                        <p:cTn id="13" dur="52">
                                          <p:stCondLst>
                                            <p:cond delay="1300"/>
                                          </p:stCondLst>
                                        </p:cTn>
                                        <p:tgtEl>
                                          <p:spTgt spid="10"/>
                                        </p:tgtEl>
                                      </p:cBhvr>
                                      <p:to x="100000" y="60000"/>
                                    </p:animScale>
                                    <p:animScale>
                                      <p:cBhvr>
                                        <p:cTn id="14" dur="332" decel="50000">
                                          <p:stCondLst>
                                            <p:cond delay="1352"/>
                                          </p:stCondLst>
                                        </p:cTn>
                                        <p:tgtEl>
                                          <p:spTgt spid="10"/>
                                        </p:tgtEl>
                                      </p:cBhvr>
                                      <p:to x="100000" y="100000"/>
                                    </p:animScale>
                                    <p:animScale>
                                      <p:cBhvr>
                                        <p:cTn id="15" dur="52">
                                          <p:stCondLst>
                                            <p:cond delay="2624"/>
                                          </p:stCondLst>
                                        </p:cTn>
                                        <p:tgtEl>
                                          <p:spTgt spid="10"/>
                                        </p:tgtEl>
                                      </p:cBhvr>
                                      <p:to x="100000" y="80000"/>
                                    </p:animScale>
                                    <p:animScale>
                                      <p:cBhvr>
                                        <p:cTn id="16" dur="332" decel="50000">
                                          <p:stCondLst>
                                            <p:cond delay="2676"/>
                                          </p:stCondLst>
                                        </p:cTn>
                                        <p:tgtEl>
                                          <p:spTgt spid="10"/>
                                        </p:tgtEl>
                                      </p:cBhvr>
                                      <p:to x="100000" y="100000"/>
                                    </p:animScale>
                                    <p:animScale>
                                      <p:cBhvr>
                                        <p:cTn id="17" dur="52">
                                          <p:stCondLst>
                                            <p:cond delay="3284"/>
                                          </p:stCondLst>
                                        </p:cTn>
                                        <p:tgtEl>
                                          <p:spTgt spid="10"/>
                                        </p:tgtEl>
                                      </p:cBhvr>
                                      <p:to x="100000" y="90000"/>
                                    </p:animScale>
                                    <p:animScale>
                                      <p:cBhvr>
                                        <p:cTn id="18" dur="332" decel="50000">
                                          <p:stCondLst>
                                            <p:cond delay="3336"/>
                                          </p:stCondLst>
                                        </p:cTn>
                                        <p:tgtEl>
                                          <p:spTgt spid="10"/>
                                        </p:tgtEl>
                                      </p:cBhvr>
                                      <p:to x="100000" y="100000"/>
                                    </p:animScale>
                                    <p:animScale>
                                      <p:cBhvr>
                                        <p:cTn id="19" dur="52">
                                          <p:stCondLst>
                                            <p:cond delay="3616"/>
                                          </p:stCondLst>
                                        </p:cTn>
                                        <p:tgtEl>
                                          <p:spTgt spid="10"/>
                                        </p:tgtEl>
                                      </p:cBhvr>
                                      <p:to x="100000" y="95000"/>
                                    </p:animScale>
                                    <p:animScale>
                                      <p:cBhvr>
                                        <p:cTn id="20" dur="332" decel="50000">
                                          <p:stCondLst>
                                            <p:cond delay="3668"/>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32" presetClass="emph" presetSubtype="0" fill="hold" nodeType="clickEffect">
                                  <p:stCondLst>
                                    <p:cond delay="0"/>
                                  </p:stCondLst>
                                  <p:childTnLst>
                                    <p:animRot by="120000">
                                      <p:cBhvr>
                                        <p:cTn id="52" dur="100" fill="hold">
                                          <p:stCondLst>
                                            <p:cond delay="0"/>
                                          </p:stCondLst>
                                        </p:cTn>
                                        <p:tgtEl>
                                          <p:spTgt spid="3"/>
                                        </p:tgtEl>
                                        <p:attrNameLst>
                                          <p:attrName>r</p:attrName>
                                        </p:attrNameLst>
                                      </p:cBhvr>
                                    </p:animRot>
                                    <p:animRot by="-240000">
                                      <p:cBhvr>
                                        <p:cTn id="53" dur="200" fill="hold">
                                          <p:stCondLst>
                                            <p:cond delay="200"/>
                                          </p:stCondLst>
                                        </p:cTn>
                                        <p:tgtEl>
                                          <p:spTgt spid="3"/>
                                        </p:tgtEl>
                                        <p:attrNameLst>
                                          <p:attrName>r</p:attrName>
                                        </p:attrNameLst>
                                      </p:cBhvr>
                                    </p:animRot>
                                    <p:animRot by="240000">
                                      <p:cBhvr>
                                        <p:cTn id="54" dur="200" fill="hold">
                                          <p:stCondLst>
                                            <p:cond delay="400"/>
                                          </p:stCondLst>
                                        </p:cTn>
                                        <p:tgtEl>
                                          <p:spTgt spid="3"/>
                                        </p:tgtEl>
                                        <p:attrNameLst>
                                          <p:attrName>r</p:attrName>
                                        </p:attrNameLst>
                                      </p:cBhvr>
                                    </p:animRot>
                                    <p:animRot by="-240000">
                                      <p:cBhvr>
                                        <p:cTn id="55" dur="200" fill="hold">
                                          <p:stCondLst>
                                            <p:cond delay="600"/>
                                          </p:stCondLst>
                                        </p:cTn>
                                        <p:tgtEl>
                                          <p:spTgt spid="3"/>
                                        </p:tgtEl>
                                        <p:attrNameLst>
                                          <p:attrName>r</p:attrName>
                                        </p:attrNameLst>
                                      </p:cBhvr>
                                    </p:animRot>
                                    <p:animRot by="120000">
                                      <p:cBhvr>
                                        <p:cTn id="56" dur="200" fill="hold">
                                          <p:stCondLst>
                                            <p:cond delay="800"/>
                                          </p:stCondLst>
                                        </p:cTn>
                                        <p:tgtEl>
                                          <p:spTgt spid="3"/>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circle(in)">
                                      <p:cBhvr>
                                        <p:cTn id="61" dur="20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32" presetClass="emph" presetSubtype="0" fill="hold" nodeType="clickEffect">
                                  <p:stCondLst>
                                    <p:cond delay="0"/>
                                  </p:stCondLst>
                                  <p:childTnLst>
                                    <p:animRot by="120000">
                                      <p:cBhvr>
                                        <p:cTn id="65" dur="100" fill="hold">
                                          <p:stCondLst>
                                            <p:cond delay="0"/>
                                          </p:stCondLst>
                                        </p:cTn>
                                        <p:tgtEl>
                                          <p:spTgt spid="6"/>
                                        </p:tgtEl>
                                        <p:attrNameLst>
                                          <p:attrName>r</p:attrName>
                                        </p:attrNameLst>
                                      </p:cBhvr>
                                    </p:animRot>
                                    <p:animRot by="-240000">
                                      <p:cBhvr>
                                        <p:cTn id="66" dur="200" fill="hold">
                                          <p:stCondLst>
                                            <p:cond delay="200"/>
                                          </p:stCondLst>
                                        </p:cTn>
                                        <p:tgtEl>
                                          <p:spTgt spid="6"/>
                                        </p:tgtEl>
                                        <p:attrNameLst>
                                          <p:attrName>r</p:attrName>
                                        </p:attrNameLst>
                                      </p:cBhvr>
                                    </p:animRot>
                                    <p:animRot by="240000">
                                      <p:cBhvr>
                                        <p:cTn id="67" dur="200" fill="hold">
                                          <p:stCondLst>
                                            <p:cond delay="400"/>
                                          </p:stCondLst>
                                        </p:cTn>
                                        <p:tgtEl>
                                          <p:spTgt spid="6"/>
                                        </p:tgtEl>
                                        <p:attrNameLst>
                                          <p:attrName>r</p:attrName>
                                        </p:attrNameLst>
                                      </p:cBhvr>
                                    </p:animRot>
                                    <p:animRot by="-240000">
                                      <p:cBhvr>
                                        <p:cTn id="68" dur="200" fill="hold">
                                          <p:stCondLst>
                                            <p:cond delay="600"/>
                                          </p:stCondLst>
                                        </p:cTn>
                                        <p:tgtEl>
                                          <p:spTgt spid="6"/>
                                        </p:tgtEl>
                                        <p:attrNameLst>
                                          <p:attrName>r</p:attrName>
                                        </p:attrNameLst>
                                      </p:cBhvr>
                                    </p:animRot>
                                    <p:animRot by="120000">
                                      <p:cBhvr>
                                        <p:cTn id="69" dur="200" fill="hold">
                                          <p:stCondLst>
                                            <p:cond delay="800"/>
                                          </p:stCondLst>
                                        </p:cTn>
                                        <p:tgtEl>
                                          <p:spTgt spid="6"/>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heel(1)">
                                      <p:cBhvr>
                                        <p:cTn id="74" dur="20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6"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1250" fill="hold"/>
                                        <p:tgtEl>
                                          <p:spTgt spid="12"/>
                                        </p:tgtEl>
                                        <p:attrNameLst>
                                          <p:attrName>ppt_x</p:attrName>
                                        </p:attrNameLst>
                                      </p:cBhvr>
                                      <p:tavLst>
                                        <p:tav tm="0">
                                          <p:val>
                                            <p:strVal val="1+#ppt_w/2"/>
                                          </p:val>
                                        </p:tav>
                                        <p:tav tm="100000">
                                          <p:val>
                                            <p:strVal val="#ppt_x"/>
                                          </p:val>
                                        </p:tav>
                                      </p:tavLst>
                                    </p:anim>
                                    <p:anim calcmode="lin" valueType="num">
                                      <p:cBhvr additive="base">
                                        <p:cTn id="80" dur="12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6" fill="hold"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additive="base">
                                        <p:cTn id="85" dur="2000" fill="hold"/>
                                        <p:tgtEl>
                                          <p:spTgt spid="7"/>
                                        </p:tgtEl>
                                        <p:attrNameLst>
                                          <p:attrName>ppt_x</p:attrName>
                                        </p:attrNameLst>
                                      </p:cBhvr>
                                      <p:tavLst>
                                        <p:tav tm="0">
                                          <p:val>
                                            <p:strVal val="1+#ppt_w/2"/>
                                          </p:val>
                                        </p:tav>
                                        <p:tav tm="100000">
                                          <p:val>
                                            <p:strVal val="#ppt_x"/>
                                          </p:val>
                                        </p:tav>
                                      </p:tavLst>
                                    </p:anim>
                                    <p:anim calcmode="lin" valueType="num">
                                      <p:cBhvr additive="base">
                                        <p:cTn id="86"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6" fill="hold"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2000" fill="hold"/>
                                        <p:tgtEl>
                                          <p:spTgt spid="8"/>
                                        </p:tgtEl>
                                        <p:attrNameLst>
                                          <p:attrName>ppt_x</p:attrName>
                                        </p:attrNameLst>
                                      </p:cBhvr>
                                      <p:tavLst>
                                        <p:tav tm="0">
                                          <p:val>
                                            <p:strVal val="1+#ppt_w/2"/>
                                          </p:val>
                                        </p:tav>
                                        <p:tav tm="100000">
                                          <p:val>
                                            <p:strVal val="#ppt_x"/>
                                          </p:val>
                                        </p:tav>
                                      </p:tavLst>
                                    </p:anim>
                                    <p:anim calcmode="lin" valueType="num">
                                      <p:cBhvr additive="base">
                                        <p:cTn id="92"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9" fill="hold" nodeType="click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additive="base">
                                        <p:cTn id="97" dur="2000" fill="hold"/>
                                        <p:tgtEl>
                                          <p:spTgt spid="9"/>
                                        </p:tgtEl>
                                        <p:attrNameLst>
                                          <p:attrName>ppt_x</p:attrName>
                                        </p:attrNameLst>
                                      </p:cBhvr>
                                      <p:tavLst>
                                        <p:tav tm="0">
                                          <p:val>
                                            <p:strVal val="0-#ppt_w/2"/>
                                          </p:val>
                                        </p:tav>
                                        <p:tav tm="100000">
                                          <p:val>
                                            <p:strVal val="#ppt_x"/>
                                          </p:val>
                                        </p:tav>
                                      </p:tavLst>
                                    </p:anim>
                                    <p:anim calcmode="lin" valueType="num">
                                      <p:cBhvr additive="base">
                                        <p:cTn id="98"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523920" y="146128"/>
            <a:ext cx="8911687" cy="1280890"/>
          </a:xfrm>
        </p:spPr>
        <p:txBody>
          <a:bodyPr/>
          <a:lstStyle/>
          <a:p>
            <a:r>
              <a:rPr lang="en-US" altLang="ko-KR" dirty="0" smtClean="0"/>
              <a:t>Find Someone Who.</a:t>
            </a:r>
            <a:endParaRPr lang="ko-KR" altLang="en-US" dirty="0"/>
          </a:p>
        </p:txBody>
      </p:sp>
      <p:sp>
        <p:nvSpPr>
          <p:cNvPr id="3" name="내용 개체 틀 2"/>
          <p:cNvSpPr>
            <a:spLocks noGrp="1"/>
          </p:cNvSpPr>
          <p:nvPr>
            <p:ph idx="1"/>
          </p:nvPr>
        </p:nvSpPr>
        <p:spPr>
          <a:xfrm>
            <a:off x="2143742" y="715405"/>
            <a:ext cx="8915400" cy="1506683"/>
          </a:xfrm>
        </p:spPr>
        <p:txBody>
          <a:bodyPr>
            <a:noAutofit/>
          </a:bodyPr>
          <a:lstStyle/>
          <a:p>
            <a:pPr fontAlgn="base"/>
            <a:r>
              <a:rPr lang="en-US" altLang="ko-KR" dirty="0"/>
              <a:t>Move abound the classroom and ask your friends some questions below.</a:t>
            </a:r>
            <a:endParaRPr lang="ko-KR" altLang="ko-KR" dirty="0"/>
          </a:p>
          <a:p>
            <a:pPr fontAlgn="base"/>
            <a:r>
              <a:rPr lang="en-US" altLang="ko-KR" dirty="0"/>
              <a:t>While you ask some questions to your friends, if the answer from your friends is matched, please, write your friend’s name. Then, stop asking it and move to another friends to ask it. </a:t>
            </a:r>
            <a:endParaRPr lang="ko-KR" altLang="ko-KR" dirty="0"/>
          </a:p>
          <a:p>
            <a:endParaRPr lang="en-US" altLang="ko-KR" dirty="0" smtClean="0"/>
          </a:p>
        </p:txBody>
      </p:sp>
      <p:graphicFrame>
        <p:nvGraphicFramePr>
          <p:cNvPr id="4" name="표 3"/>
          <p:cNvGraphicFramePr>
            <a:graphicFrameLocks noGrp="1"/>
          </p:cNvGraphicFramePr>
          <p:nvPr>
            <p:extLst>
              <p:ext uri="{D42A27DB-BD31-4B8C-83A1-F6EECF244321}">
                <p14:modId xmlns:p14="http://schemas.microsoft.com/office/powerpoint/2010/main" val="475125738"/>
              </p:ext>
            </p:extLst>
          </p:nvPr>
        </p:nvGraphicFramePr>
        <p:xfrm>
          <a:off x="2143742" y="2049490"/>
          <a:ext cx="8619671" cy="5405400"/>
        </p:xfrm>
        <a:graphic>
          <a:graphicData uri="http://schemas.openxmlformats.org/drawingml/2006/table">
            <a:tbl>
              <a:tblPr firstRow="1" firstCol="1" bandRow="1">
                <a:tableStyleId>{0E3FDE45-AF77-4B5C-9715-49D594BDF05E}</a:tableStyleId>
              </a:tblPr>
              <a:tblGrid>
                <a:gridCol w="1978407"/>
                <a:gridCol w="6641264"/>
              </a:tblGrid>
              <a:tr h="262565">
                <a:tc>
                  <a:txBody>
                    <a:bodyPr/>
                    <a:lstStyle/>
                    <a:p>
                      <a:pPr algn="just" fontAlgn="base" latinLnBrk="1">
                        <a:lnSpc>
                          <a:spcPct val="160000"/>
                        </a:lnSpc>
                        <a:spcAft>
                          <a:spcPts val="0"/>
                        </a:spcAft>
                      </a:pPr>
                      <a:r>
                        <a:rPr lang="en-US" sz="1400" kern="0" dirty="0">
                          <a:effectLst/>
                        </a:rPr>
                        <a:t>Friend’s name</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4577" marR="34577" marT="9492" marB="9492" anchor="ctr"/>
                </a:tc>
                <a:tc>
                  <a:txBody>
                    <a:bodyPr/>
                    <a:lstStyle/>
                    <a:p>
                      <a:pPr algn="just" fontAlgn="base" latinLnBrk="1">
                        <a:lnSpc>
                          <a:spcPct val="160000"/>
                        </a:lnSpc>
                        <a:spcAft>
                          <a:spcPts val="0"/>
                        </a:spcAft>
                      </a:pPr>
                      <a:r>
                        <a:rPr lang="en-US" sz="1400" kern="0" dirty="0">
                          <a:effectLst/>
                        </a:rPr>
                        <a:t>I find my friend who ~~~</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4577" marR="34577" marT="9492" marB="9492" anchor="ctr"/>
                </a:tc>
              </a:tr>
              <a:tr h="262565">
                <a:tc>
                  <a:txBody>
                    <a:bodyPr/>
                    <a:lstStyle/>
                    <a:p>
                      <a:pPr algn="just">
                        <a:lnSpc>
                          <a:spcPct val="107000"/>
                        </a:lnSpc>
                      </a:pPr>
                      <a:endParaRPr lang="ko-KR" sz="1000" kern="100">
                        <a:effectLst/>
                        <a:latin typeface="맑은 고딕" panose="020B0503020000020004" pitchFamily="50" charset="-127"/>
                        <a:ea typeface="맑은 고딕" panose="020B0503020000020004" pitchFamily="50" charset="-127"/>
                      </a:endParaRPr>
                    </a:p>
                  </a:txBody>
                  <a:tcPr marL="34577" marR="34577" marT="9492" marB="9492" anchor="ctr"/>
                </a:tc>
                <a:tc>
                  <a:txBody>
                    <a:bodyPr/>
                    <a:lstStyle/>
                    <a:p>
                      <a:pPr algn="just" fontAlgn="base" latinLnBrk="1">
                        <a:lnSpc>
                          <a:spcPct val="160000"/>
                        </a:lnSpc>
                        <a:spcAft>
                          <a:spcPts val="0"/>
                        </a:spcAft>
                      </a:pPr>
                      <a:r>
                        <a:rPr lang="en-US" sz="1400" kern="0">
                          <a:effectLst/>
                        </a:rPr>
                        <a:t>I find my friend who is a good cook.</a:t>
                      </a:r>
                      <a:endParaRPr lang="ko-KR" sz="10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4577" marR="34577" marT="9492" marB="9492" anchor="ctr"/>
                </a:tc>
              </a:tr>
              <a:tr h="262565">
                <a:tc>
                  <a:txBody>
                    <a:bodyPr/>
                    <a:lstStyle/>
                    <a:p>
                      <a:pPr algn="just">
                        <a:lnSpc>
                          <a:spcPct val="107000"/>
                        </a:lnSpc>
                      </a:pPr>
                      <a:endParaRPr lang="ko-KR" sz="1000" kern="100">
                        <a:effectLst/>
                        <a:latin typeface="맑은 고딕" panose="020B0503020000020004" pitchFamily="50" charset="-127"/>
                        <a:ea typeface="맑은 고딕" panose="020B0503020000020004" pitchFamily="50" charset="-127"/>
                      </a:endParaRPr>
                    </a:p>
                  </a:txBody>
                  <a:tcPr marL="34577" marR="34577" marT="9492" marB="9492" anchor="ctr"/>
                </a:tc>
                <a:tc>
                  <a:txBody>
                    <a:bodyPr/>
                    <a:lstStyle/>
                    <a:p>
                      <a:pPr algn="just" fontAlgn="base" latinLnBrk="1">
                        <a:lnSpc>
                          <a:spcPct val="160000"/>
                        </a:lnSpc>
                        <a:spcAft>
                          <a:spcPts val="0"/>
                        </a:spcAft>
                      </a:pPr>
                      <a:r>
                        <a:rPr lang="en-US" sz="1400" kern="0">
                          <a:effectLst/>
                        </a:rPr>
                        <a:t>I find my friend who prefer to drink tea. </a:t>
                      </a:r>
                      <a:endParaRPr lang="ko-KR" sz="10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4577" marR="34577" marT="9492" marB="9492" anchor="ctr"/>
                </a:tc>
              </a:tr>
              <a:tr h="262565">
                <a:tc>
                  <a:txBody>
                    <a:bodyPr/>
                    <a:lstStyle/>
                    <a:p>
                      <a:pPr algn="just">
                        <a:lnSpc>
                          <a:spcPct val="107000"/>
                        </a:lnSpc>
                      </a:pPr>
                      <a:endParaRPr lang="ko-KR" sz="1000" kern="100">
                        <a:effectLst/>
                        <a:latin typeface="맑은 고딕" panose="020B0503020000020004" pitchFamily="50" charset="-127"/>
                        <a:ea typeface="맑은 고딕" panose="020B0503020000020004" pitchFamily="50" charset="-127"/>
                      </a:endParaRPr>
                    </a:p>
                  </a:txBody>
                  <a:tcPr marL="34577" marR="34577" marT="9492" marB="9492" anchor="ctr"/>
                </a:tc>
                <a:tc>
                  <a:txBody>
                    <a:bodyPr/>
                    <a:lstStyle/>
                    <a:p>
                      <a:pPr algn="just" fontAlgn="base" latinLnBrk="1">
                        <a:lnSpc>
                          <a:spcPct val="160000"/>
                        </a:lnSpc>
                        <a:spcAft>
                          <a:spcPts val="0"/>
                        </a:spcAft>
                      </a:pPr>
                      <a:r>
                        <a:rPr lang="en-US" sz="1400" kern="0">
                          <a:effectLst/>
                        </a:rPr>
                        <a:t>I find my friend who likes spicy food. </a:t>
                      </a:r>
                      <a:endParaRPr lang="ko-KR" sz="10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4577" marR="34577" marT="9492" marB="9492" anchor="ctr"/>
                </a:tc>
              </a:tr>
              <a:tr h="262565">
                <a:tc>
                  <a:txBody>
                    <a:bodyPr/>
                    <a:lstStyle/>
                    <a:p>
                      <a:pPr algn="just">
                        <a:lnSpc>
                          <a:spcPct val="107000"/>
                        </a:lnSpc>
                      </a:pPr>
                      <a:endParaRPr lang="ko-KR" sz="1000" kern="100">
                        <a:effectLst/>
                        <a:latin typeface="맑은 고딕" panose="020B0503020000020004" pitchFamily="50" charset="-127"/>
                        <a:ea typeface="맑은 고딕" panose="020B0503020000020004" pitchFamily="50" charset="-127"/>
                      </a:endParaRPr>
                    </a:p>
                  </a:txBody>
                  <a:tcPr marL="34577" marR="34577" marT="9492" marB="9492" anchor="ctr"/>
                </a:tc>
                <a:tc>
                  <a:txBody>
                    <a:bodyPr/>
                    <a:lstStyle/>
                    <a:p>
                      <a:pPr algn="just" fontAlgn="base" latinLnBrk="1">
                        <a:lnSpc>
                          <a:spcPct val="160000"/>
                        </a:lnSpc>
                        <a:spcAft>
                          <a:spcPts val="0"/>
                        </a:spcAft>
                      </a:pPr>
                      <a:r>
                        <a:rPr lang="en-US" sz="1400" kern="0">
                          <a:effectLst/>
                        </a:rPr>
                        <a:t>I find my friend who is allergic to food. </a:t>
                      </a:r>
                      <a:endParaRPr lang="ko-KR" sz="10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4577" marR="34577" marT="9492" marB="9492" anchor="ctr"/>
                </a:tc>
              </a:tr>
              <a:tr h="262565">
                <a:tc>
                  <a:txBody>
                    <a:bodyPr/>
                    <a:lstStyle/>
                    <a:p>
                      <a:pPr algn="just">
                        <a:lnSpc>
                          <a:spcPct val="107000"/>
                        </a:lnSpc>
                      </a:pPr>
                      <a:endParaRPr lang="ko-KR" sz="1000" kern="100">
                        <a:effectLst/>
                        <a:latin typeface="맑은 고딕" panose="020B0503020000020004" pitchFamily="50" charset="-127"/>
                        <a:ea typeface="맑은 고딕" panose="020B0503020000020004" pitchFamily="50" charset="-127"/>
                      </a:endParaRPr>
                    </a:p>
                  </a:txBody>
                  <a:tcPr marL="34577" marR="34577" marT="9492" marB="9492" anchor="ctr"/>
                </a:tc>
                <a:tc>
                  <a:txBody>
                    <a:bodyPr/>
                    <a:lstStyle/>
                    <a:p>
                      <a:pPr algn="just" fontAlgn="base" latinLnBrk="1">
                        <a:lnSpc>
                          <a:spcPct val="160000"/>
                        </a:lnSpc>
                        <a:spcAft>
                          <a:spcPts val="0"/>
                        </a:spcAft>
                      </a:pPr>
                      <a:r>
                        <a:rPr lang="en-US" sz="1400" kern="0">
                          <a:effectLst/>
                        </a:rPr>
                        <a:t>I find my friend who eats healthy food. </a:t>
                      </a:r>
                      <a:endParaRPr lang="ko-KR" sz="10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4577" marR="34577" marT="9492" marB="9492" anchor="ctr"/>
                </a:tc>
              </a:tr>
              <a:tr h="262565">
                <a:tc>
                  <a:txBody>
                    <a:bodyPr/>
                    <a:lstStyle/>
                    <a:p>
                      <a:pPr algn="just">
                        <a:lnSpc>
                          <a:spcPct val="107000"/>
                        </a:lnSpc>
                      </a:pPr>
                      <a:endParaRPr lang="ko-KR" sz="1000" kern="100">
                        <a:effectLst/>
                        <a:latin typeface="맑은 고딕" panose="020B0503020000020004" pitchFamily="50" charset="-127"/>
                        <a:ea typeface="맑은 고딕" panose="020B0503020000020004" pitchFamily="50" charset="-127"/>
                      </a:endParaRPr>
                    </a:p>
                  </a:txBody>
                  <a:tcPr marL="34577" marR="34577" marT="9492" marB="9492" anchor="ctr"/>
                </a:tc>
                <a:tc>
                  <a:txBody>
                    <a:bodyPr/>
                    <a:lstStyle/>
                    <a:p>
                      <a:pPr algn="just" fontAlgn="base" latinLnBrk="1">
                        <a:lnSpc>
                          <a:spcPct val="160000"/>
                        </a:lnSpc>
                        <a:spcAft>
                          <a:spcPts val="0"/>
                        </a:spcAft>
                      </a:pPr>
                      <a:r>
                        <a:rPr lang="en-US" sz="1400" kern="0">
                          <a:effectLst/>
                        </a:rPr>
                        <a:t>I find my friend who prefer drinking coffee. </a:t>
                      </a:r>
                      <a:endParaRPr lang="ko-KR" sz="10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4577" marR="34577" marT="9492" marB="9492" anchor="ctr"/>
                </a:tc>
              </a:tr>
              <a:tr h="262565">
                <a:tc>
                  <a:txBody>
                    <a:bodyPr/>
                    <a:lstStyle/>
                    <a:p>
                      <a:pPr algn="just">
                        <a:lnSpc>
                          <a:spcPct val="107000"/>
                        </a:lnSpc>
                      </a:pPr>
                      <a:endParaRPr lang="ko-KR" sz="1000" kern="100">
                        <a:effectLst/>
                        <a:latin typeface="맑은 고딕" panose="020B0503020000020004" pitchFamily="50" charset="-127"/>
                        <a:ea typeface="맑은 고딕" panose="020B0503020000020004" pitchFamily="50" charset="-127"/>
                      </a:endParaRPr>
                    </a:p>
                  </a:txBody>
                  <a:tcPr marL="34577" marR="34577" marT="9492" marB="9492" anchor="ctr"/>
                </a:tc>
                <a:tc>
                  <a:txBody>
                    <a:bodyPr/>
                    <a:lstStyle/>
                    <a:p>
                      <a:pPr algn="just" fontAlgn="base" latinLnBrk="1">
                        <a:lnSpc>
                          <a:spcPct val="160000"/>
                        </a:lnSpc>
                        <a:spcAft>
                          <a:spcPts val="0"/>
                        </a:spcAft>
                      </a:pPr>
                      <a:r>
                        <a:rPr lang="en-US" sz="1400" kern="0">
                          <a:effectLst/>
                        </a:rPr>
                        <a:t>I find my friend who likes to eat fish.  </a:t>
                      </a:r>
                      <a:endParaRPr lang="ko-KR" sz="10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4577" marR="34577" marT="9492" marB="9492" anchor="ctr"/>
                </a:tc>
              </a:tr>
              <a:tr h="262565">
                <a:tc>
                  <a:txBody>
                    <a:bodyPr/>
                    <a:lstStyle/>
                    <a:p>
                      <a:pPr algn="just">
                        <a:lnSpc>
                          <a:spcPct val="107000"/>
                        </a:lnSpc>
                      </a:pPr>
                      <a:endParaRPr lang="ko-KR" sz="1000" kern="100">
                        <a:effectLst/>
                        <a:latin typeface="맑은 고딕" panose="020B0503020000020004" pitchFamily="50" charset="-127"/>
                        <a:ea typeface="맑은 고딕" panose="020B0503020000020004" pitchFamily="50" charset="-127"/>
                      </a:endParaRPr>
                    </a:p>
                  </a:txBody>
                  <a:tcPr marL="34577" marR="34577" marT="9492" marB="9492" anchor="ctr"/>
                </a:tc>
                <a:tc>
                  <a:txBody>
                    <a:bodyPr/>
                    <a:lstStyle/>
                    <a:p>
                      <a:pPr algn="just" fontAlgn="base" latinLnBrk="1">
                        <a:lnSpc>
                          <a:spcPct val="160000"/>
                        </a:lnSpc>
                        <a:spcAft>
                          <a:spcPts val="0"/>
                        </a:spcAft>
                      </a:pPr>
                      <a:r>
                        <a:rPr lang="en-US" sz="1400" kern="0">
                          <a:effectLst/>
                        </a:rPr>
                        <a:t>I find my friend who likes to put topping on pizza?</a:t>
                      </a:r>
                      <a:endParaRPr lang="ko-KR" sz="10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4577" marR="34577" marT="9492" marB="9492" anchor="ctr"/>
                </a:tc>
              </a:tr>
              <a:tr h="262565">
                <a:tc>
                  <a:txBody>
                    <a:bodyPr/>
                    <a:lstStyle/>
                    <a:p>
                      <a:pPr algn="just">
                        <a:lnSpc>
                          <a:spcPct val="107000"/>
                        </a:lnSpc>
                      </a:pPr>
                      <a:endParaRPr lang="ko-KR" sz="1000" kern="100">
                        <a:effectLst/>
                        <a:latin typeface="맑은 고딕" panose="020B0503020000020004" pitchFamily="50" charset="-127"/>
                        <a:ea typeface="맑은 고딕" panose="020B0503020000020004" pitchFamily="50" charset="-127"/>
                      </a:endParaRPr>
                    </a:p>
                  </a:txBody>
                  <a:tcPr marL="34577" marR="34577" marT="9492" marB="9492" anchor="ctr"/>
                </a:tc>
                <a:tc>
                  <a:txBody>
                    <a:bodyPr/>
                    <a:lstStyle/>
                    <a:p>
                      <a:pPr algn="just" fontAlgn="base" latinLnBrk="1">
                        <a:lnSpc>
                          <a:spcPct val="160000"/>
                        </a:lnSpc>
                        <a:spcAft>
                          <a:spcPts val="0"/>
                        </a:spcAft>
                      </a:pPr>
                      <a:r>
                        <a:rPr lang="en-US" sz="1400" kern="0">
                          <a:effectLst/>
                        </a:rPr>
                        <a:t>I find my friend who can cook bulgogi.</a:t>
                      </a:r>
                      <a:endParaRPr lang="ko-KR" sz="10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4577" marR="34577" marT="9492" marB="9492" anchor="ctr"/>
                </a:tc>
              </a:tr>
              <a:tr h="262565">
                <a:tc>
                  <a:txBody>
                    <a:bodyPr/>
                    <a:lstStyle/>
                    <a:p>
                      <a:pPr algn="just">
                        <a:lnSpc>
                          <a:spcPct val="107000"/>
                        </a:lnSpc>
                      </a:pPr>
                      <a:endParaRPr lang="ko-KR" sz="1000" kern="100">
                        <a:effectLst/>
                        <a:latin typeface="맑은 고딕" panose="020B0503020000020004" pitchFamily="50" charset="-127"/>
                        <a:ea typeface="맑은 고딕" panose="020B0503020000020004" pitchFamily="50" charset="-127"/>
                      </a:endParaRPr>
                    </a:p>
                  </a:txBody>
                  <a:tcPr marL="34577" marR="34577" marT="9492" marB="9492" anchor="ctr"/>
                </a:tc>
                <a:tc>
                  <a:txBody>
                    <a:bodyPr/>
                    <a:lstStyle/>
                    <a:p>
                      <a:pPr algn="just" fontAlgn="base" latinLnBrk="1">
                        <a:lnSpc>
                          <a:spcPct val="160000"/>
                        </a:lnSpc>
                        <a:spcAft>
                          <a:spcPts val="0"/>
                        </a:spcAft>
                      </a:pPr>
                      <a:r>
                        <a:rPr lang="en-US" sz="1400" kern="0">
                          <a:effectLst/>
                        </a:rPr>
                        <a:t>I find my friend who likes to eat ice cream. </a:t>
                      </a:r>
                      <a:endParaRPr lang="ko-KR" sz="10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4577" marR="34577" marT="9492" marB="9492" anchor="ctr"/>
                </a:tc>
              </a:tr>
              <a:tr h="262565">
                <a:tc>
                  <a:txBody>
                    <a:bodyPr/>
                    <a:lstStyle/>
                    <a:p>
                      <a:pPr algn="just">
                        <a:lnSpc>
                          <a:spcPct val="107000"/>
                        </a:lnSpc>
                      </a:pPr>
                      <a:endParaRPr lang="ko-KR" sz="1000" kern="100">
                        <a:effectLst/>
                        <a:latin typeface="맑은 고딕" panose="020B0503020000020004" pitchFamily="50" charset="-127"/>
                        <a:ea typeface="맑은 고딕" panose="020B0503020000020004" pitchFamily="50" charset="-127"/>
                      </a:endParaRPr>
                    </a:p>
                  </a:txBody>
                  <a:tcPr marL="34577" marR="34577" marT="9492" marB="9492" anchor="ctr"/>
                </a:tc>
                <a:tc>
                  <a:txBody>
                    <a:bodyPr/>
                    <a:lstStyle/>
                    <a:p>
                      <a:pPr algn="just" fontAlgn="base" latinLnBrk="1">
                        <a:lnSpc>
                          <a:spcPct val="160000"/>
                        </a:lnSpc>
                        <a:spcAft>
                          <a:spcPts val="0"/>
                        </a:spcAft>
                      </a:pPr>
                      <a:r>
                        <a:rPr lang="en-US" sz="1400" kern="0">
                          <a:effectLst/>
                        </a:rPr>
                        <a:t>I find my friend who ate McDonald’s this week. </a:t>
                      </a:r>
                      <a:endParaRPr lang="ko-KR" sz="10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4577" marR="34577" marT="9492" marB="9492" anchor="ctr"/>
                </a:tc>
              </a:tr>
              <a:tr h="262565">
                <a:tc>
                  <a:txBody>
                    <a:bodyPr/>
                    <a:lstStyle/>
                    <a:p>
                      <a:pPr algn="just">
                        <a:lnSpc>
                          <a:spcPct val="107000"/>
                        </a:lnSpc>
                      </a:pPr>
                      <a:endParaRPr lang="ko-KR" sz="1000" kern="100">
                        <a:effectLst/>
                        <a:latin typeface="맑은 고딕" panose="020B0503020000020004" pitchFamily="50" charset="-127"/>
                        <a:ea typeface="맑은 고딕" panose="020B0503020000020004" pitchFamily="50" charset="-127"/>
                      </a:endParaRPr>
                    </a:p>
                  </a:txBody>
                  <a:tcPr marL="34577" marR="34577" marT="9492" marB="9492" anchor="ctr"/>
                </a:tc>
                <a:tc>
                  <a:txBody>
                    <a:bodyPr/>
                    <a:lstStyle/>
                    <a:p>
                      <a:pPr algn="just" fontAlgn="base" latinLnBrk="1">
                        <a:lnSpc>
                          <a:spcPct val="160000"/>
                        </a:lnSpc>
                        <a:spcAft>
                          <a:spcPts val="0"/>
                        </a:spcAft>
                      </a:pPr>
                      <a:r>
                        <a:rPr lang="en-US" sz="1400" kern="0">
                          <a:effectLst/>
                        </a:rPr>
                        <a:t>I find my friend who does not like kimchi. </a:t>
                      </a:r>
                      <a:endParaRPr lang="ko-KR" sz="10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4577" marR="34577" marT="9492" marB="9492" anchor="ctr"/>
                </a:tc>
              </a:tr>
              <a:tr h="262565">
                <a:tc>
                  <a:txBody>
                    <a:bodyPr/>
                    <a:lstStyle/>
                    <a:p>
                      <a:pPr algn="just">
                        <a:lnSpc>
                          <a:spcPct val="107000"/>
                        </a:lnSpc>
                      </a:pPr>
                      <a:endParaRPr lang="ko-KR" sz="1000" kern="100">
                        <a:effectLst/>
                        <a:latin typeface="맑은 고딕" panose="020B0503020000020004" pitchFamily="50" charset="-127"/>
                        <a:ea typeface="맑은 고딕" panose="020B0503020000020004" pitchFamily="50" charset="-127"/>
                      </a:endParaRPr>
                    </a:p>
                  </a:txBody>
                  <a:tcPr marL="34577" marR="34577" marT="9492" marB="9492" anchor="ctr"/>
                </a:tc>
                <a:tc>
                  <a:txBody>
                    <a:bodyPr/>
                    <a:lstStyle/>
                    <a:p>
                      <a:pPr algn="just" fontAlgn="base" latinLnBrk="1">
                        <a:lnSpc>
                          <a:spcPct val="160000"/>
                        </a:lnSpc>
                        <a:spcAft>
                          <a:spcPts val="0"/>
                        </a:spcAft>
                      </a:pPr>
                      <a:r>
                        <a:rPr lang="en-US" sz="1400" kern="0">
                          <a:effectLst/>
                        </a:rPr>
                        <a:t>I find my friend who like eating hamburger. </a:t>
                      </a:r>
                      <a:endParaRPr lang="ko-KR" sz="10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4577" marR="34577" marT="9492" marB="9492" anchor="ctr"/>
                </a:tc>
              </a:tr>
              <a:tr h="262565">
                <a:tc>
                  <a:txBody>
                    <a:bodyPr/>
                    <a:lstStyle/>
                    <a:p>
                      <a:pPr algn="just">
                        <a:lnSpc>
                          <a:spcPct val="107000"/>
                        </a:lnSpc>
                      </a:pPr>
                      <a:endParaRPr lang="ko-KR" sz="1000" kern="100">
                        <a:effectLst/>
                        <a:latin typeface="맑은 고딕" panose="020B0503020000020004" pitchFamily="50" charset="-127"/>
                        <a:ea typeface="맑은 고딕" panose="020B0503020000020004" pitchFamily="50" charset="-127"/>
                      </a:endParaRPr>
                    </a:p>
                  </a:txBody>
                  <a:tcPr marL="34577" marR="34577" marT="9492" marB="9492" anchor="ctr"/>
                </a:tc>
                <a:tc>
                  <a:txBody>
                    <a:bodyPr/>
                    <a:lstStyle/>
                    <a:p>
                      <a:pPr algn="just" fontAlgn="base" latinLnBrk="1">
                        <a:lnSpc>
                          <a:spcPct val="160000"/>
                        </a:lnSpc>
                        <a:spcAft>
                          <a:spcPts val="0"/>
                        </a:spcAft>
                      </a:pPr>
                      <a:r>
                        <a:rPr lang="en-US" sz="1400" kern="0" dirty="0">
                          <a:effectLst/>
                        </a:rPr>
                        <a:t>I find my friend who can like to eat bread. </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4577" marR="34577" marT="9492" marB="9492" anchor="ctr"/>
                </a:tc>
              </a:tr>
            </a:tbl>
          </a:graphicData>
        </a:graphic>
      </p:graphicFrame>
    </p:spTree>
    <p:extLst>
      <p:ext uri="{BB962C8B-B14F-4D97-AF65-F5344CB8AC3E}">
        <p14:creationId xmlns:p14="http://schemas.microsoft.com/office/powerpoint/2010/main" val="1470945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What is this?</a:t>
            </a:r>
            <a:endParaRPr lang="ko-KR" altLang="en-US" dirty="0"/>
          </a:p>
        </p:txBody>
      </p:sp>
      <p:pic>
        <p:nvPicPr>
          <p:cNvPr id="4" name="내용 개체 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5340" y="2398999"/>
            <a:ext cx="6932427" cy="3895143"/>
          </a:xfrm>
        </p:spPr>
      </p:pic>
    </p:spTree>
    <p:extLst>
      <p:ext uri="{BB962C8B-B14F-4D97-AF65-F5344CB8AC3E}">
        <p14:creationId xmlns:p14="http://schemas.microsoft.com/office/powerpoint/2010/main" val="68599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Food</a:t>
            </a:r>
            <a:endParaRPr lang="ko-KR" altLang="en-US" dirty="0"/>
          </a:p>
        </p:txBody>
      </p:sp>
      <p:pic>
        <p:nvPicPr>
          <p:cNvPr id="4" name="내용 개체 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9521" y="1905000"/>
            <a:ext cx="6435725" cy="4417140"/>
          </a:xfrm>
        </p:spPr>
      </p:pic>
    </p:spTree>
    <p:extLst>
      <p:ext uri="{BB962C8B-B14F-4D97-AF65-F5344CB8AC3E}">
        <p14:creationId xmlns:p14="http://schemas.microsoft.com/office/powerpoint/2010/main" val="995444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106881" y="551374"/>
            <a:ext cx="6476461" cy="1048826"/>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altLang="ko-KR" sz="4400" dirty="0" smtClean="0"/>
              <a:t>New vocabulary lesson </a:t>
            </a:r>
            <a:endParaRPr lang="ko-KR" altLang="en-US" sz="4400" dirty="0"/>
          </a:p>
        </p:txBody>
      </p:sp>
      <p:sp>
        <p:nvSpPr>
          <p:cNvPr id="3" name="내용 개체 틀 2"/>
          <p:cNvSpPr>
            <a:spLocks noGrp="1"/>
          </p:cNvSpPr>
          <p:nvPr>
            <p:ph idx="1"/>
          </p:nvPr>
        </p:nvSpPr>
        <p:spPr>
          <a:xfrm>
            <a:off x="3493222" y="4634435"/>
            <a:ext cx="5723514" cy="1035627"/>
          </a:xfrm>
        </p:spPr>
        <p:txBody>
          <a:bodyPr>
            <a:normAutofit/>
          </a:bodyPr>
          <a:lstStyle/>
          <a:p>
            <a:pPr marL="0" indent="0">
              <a:buNone/>
            </a:pPr>
            <a:r>
              <a:rPr lang="en-US" altLang="ko-KR" sz="4000" dirty="0"/>
              <a:t>healthy    /  unhealthy</a:t>
            </a:r>
            <a:endParaRPr lang="ko-KR" altLang="ko-KR" sz="4000" dirty="0"/>
          </a:p>
          <a:p>
            <a:pPr marL="0" indent="0">
              <a:buNone/>
            </a:pPr>
            <a:endParaRPr lang="ko-KR" altLang="en-US" sz="4000" dirty="0"/>
          </a:p>
        </p:txBody>
      </p:sp>
      <p:sp>
        <p:nvSpPr>
          <p:cNvPr id="5" name="TextBox 4"/>
          <p:cNvSpPr txBox="1"/>
          <p:nvPr/>
        </p:nvSpPr>
        <p:spPr>
          <a:xfrm>
            <a:off x="4719350" y="3481269"/>
            <a:ext cx="2815936"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ko-KR" sz="4000" dirty="0"/>
              <a:t>junk </a:t>
            </a:r>
            <a:r>
              <a:rPr lang="en-US" altLang="ko-KR" sz="4000" dirty="0" smtClean="0"/>
              <a:t>food</a:t>
            </a:r>
            <a:endParaRPr lang="ko-KR" altLang="ko-KR" sz="4000" dirty="0"/>
          </a:p>
        </p:txBody>
      </p:sp>
      <p:sp>
        <p:nvSpPr>
          <p:cNvPr id="6" name="TextBox 5"/>
          <p:cNvSpPr txBox="1"/>
          <p:nvPr/>
        </p:nvSpPr>
        <p:spPr>
          <a:xfrm>
            <a:off x="5122719" y="6115342"/>
            <a:ext cx="2192482" cy="523220"/>
          </a:xfrm>
          <a:prstGeom prst="rect">
            <a:avLst/>
          </a:prstGeom>
          <a:noFill/>
        </p:spPr>
        <p:txBody>
          <a:bodyPr wrap="square" rtlCol="0">
            <a:spAutoFit/>
          </a:bodyPr>
          <a:lstStyle/>
          <a:p>
            <a:r>
              <a:rPr lang="en-US" altLang="ko-KR" sz="2800" dirty="0" smtClean="0"/>
              <a:t>unhealthy </a:t>
            </a:r>
            <a:endParaRPr lang="ko-KR" altLang="en-US" sz="2800" dirty="0"/>
          </a:p>
        </p:txBody>
      </p:sp>
      <p:sp>
        <p:nvSpPr>
          <p:cNvPr id="7" name="아래쪽 화살표 6"/>
          <p:cNvSpPr/>
          <p:nvPr/>
        </p:nvSpPr>
        <p:spPr>
          <a:xfrm>
            <a:off x="5590309" y="5392881"/>
            <a:ext cx="945573" cy="599859"/>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ko-KR" altLang="en-US"/>
          </a:p>
        </p:txBody>
      </p:sp>
      <p:sp>
        <p:nvSpPr>
          <p:cNvPr id="8" name="직사각형 7"/>
          <p:cNvSpPr/>
          <p:nvPr/>
        </p:nvSpPr>
        <p:spPr>
          <a:xfrm>
            <a:off x="2049621" y="2253768"/>
            <a:ext cx="8972521" cy="577081"/>
          </a:xfrm>
          <a:prstGeom prst="rect">
            <a:avLst/>
          </a:prstGeom>
        </p:spPr>
        <p:txBody>
          <a:bodyPr wrap="none">
            <a:spAutoFit/>
          </a:bodyPr>
          <a:lstStyle/>
          <a:p>
            <a:pPr marL="342900" lvl="0" indent="-342900" algn="just">
              <a:lnSpc>
                <a:spcPct val="107000"/>
              </a:lnSpc>
              <a:spcAft>
                <a:spcPts val="800"/>
              </a:spcAft>
              <a:buFont typeface="Wingdings" panose="05000000000000000000" pitchFamily="2" charset="2"/>
              <a:buChar char=""/>
            </a:pPr>
            <a:r>
              <a:rPr lang="en-US" altLang="ko-KR" sz="3200" kern="100" dirty="0">
                <a:latin typeface="맑은 고딕" panose="020B0503020000020004" pitchFamily="50" charset="-127"/>
                <a:ea typeface="맑은 고딕" panose="020B0503020000020004" pitchFamily="50" charset="-127"/>
                <a:cs typeface="Times New Roman" panose="02020603050405020304" pitchFamily="18" charset="0"/>
              </a:rPr>
              <a:t>Find the best match from suggested answers</a:t>
            </a:r>
            <a:endParaRPr lang="ko-KR" altLang="ko-KR" sz="32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306095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제목 1"/>
          <p:cNvSpPr>
            <a:spLocks noGrp="1"/>
          </p:cNvSpPr>
          <p:nvPr>
            <p:ph type="title"/>
          </p:nvPr>
        </p:nvSpPr>
        <p:spPr>
          <a:xfrm>
            <a:off x="2449513" y="0"/>
            <a:ext cx="8229600" cy="1143000"/>
          </a:xfrm>
        </p:spPr>
        <p:txBody>
          <a:bodyPr/>
          <a:lstStyle/>
          <a:p>
            <a:r>
              <a:rPr lang="en-US" altLang="ko-KR" smtClean="0">
                <a:ea typeface="굴림" panose="020B0600000101010101" pitchFamily="50" charset="-127"/>
              </a:rPr>
              <a:t>Car Race Game</a:t>
            </a:r>
            <a:endParaRPr lang="ko-KR" altLang="en-US" smtClean="0">
              <a:ea typeface="굴림" panose="020B0600000101010101" pitchFamily="50" charset="-127"/>
            </a:endParaRPr>
          </a:p>
        </p:txBody>
      </p:sp>
      <p:sp>
        <p:nvSpPr>
          <p:cNvPr id="23555" name="내용 개체 틀 2"/>
          <p:cNvSpPr>
            <a:spLocks noGrp="1"/>
          </p:cNvSpPr>
          <p:nvPr>
            <p:ph idx="1"/>
          </p:nvPr>
        </p:nvSpPr>
        <p:spPr/>
        <p:txBody>
          <a:bodyPr/>
          <a:lstStyle/>
          <a:p>
            <a:endParaRPr lang="ko-KR" altLang="en-US" smtClean="0">
              <a:ea typeface="굴림" panose="020B0600000101010101" pitchFamily="50" charset="-127"/>
            </a:endParaRPr>
          </a:p>
        </p:txBody>
      </p:sp>
      <p:pic>
        <p:nvPicPr>
          <p:cNvPr id="23556" name="내용 개체 틀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2176" y="981076"/>
            <a:ext cx="6499225"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그림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075" y="6105526"/>
            <a:ext cx="863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그림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4425" y="6105526"/>
            <a:ext cx="6937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9676" y="6105526"/>
            <a:ext cx="8477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157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3.88889E-6 4.81481E-6 L -0.00034 -0.12338 " pathEditMode="relative" rAng="0" ptsTypes="AA">
                                      <p:cBhvr>
                                        <p:cTn id="6" dur="2000" fill="hold"/>
                                        <p:tgtEl>
                                          <p:spTgt spid="5"/>
                                        </p:tgtEl>
                                        <p:attrNameLst>
                                          <p:attrName>ppt_x</p:attrName>
                                          <p:attrName>ppt_y</p:attrName>
                                        </p:attrNameLst>
                                      </p:cBhvr>
                                      <p:rCtr x="-17" y="-618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4" presetClass="path" presetSubtype="0" accel="50000" decel="50000" fill="hold" nodeType="clickEffect">
                                  <p:stCondLst>
                                    <p:cond delay="0"/>
                                  </p:stCondLst>
                                  <p:childTnLst>
                                    <p:animMotion origin="layout" path="M 1.11022E-16 4.81481E-6 L 0.00156 -0.22755 " pathEditMode="relative" rAng="0" ptsTypes="AA">
                                      <p:cBhvr>
                                        <p:cTn id="10" dur="2000" fill="hold"/>
                                        <p:tgtEl>
                                          <p:spTgt spid="6"/>
                                        </p:tgtEl>
                                        <p:attrNameLst>
                                          <p:attrName>ppt_x</p:attrName>
                                          <p:attrName>ppt_y</p:attrName>
                                        </p:attrNameLst>
                                      </p:cBhvr>
                                      <p:rCtr x="69" y="-11389"/>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4" presetClass="path" presetSubtype="0" accel="50000" decel="50000" fill="hold" nodeType="clickEffect">
                                  <p:stCondLst>
                                    <p:cond delay="0"/>
                                  </p:stCondLst>
                                  <p:childTnLst>
                                    <p:animMotion origin="layout" path="M -2.5E-6 4.81481E-6 L 0.00087 -0.18172 " pathEditMode="relative" rAng="0" ptsTypes="AA">
                                      <p:cBhvr>
                                        <p:cTn id="14" dur="2000" fill="hold"/>
                                        <p:tgtEl>
                                          <p:spTgt spid="7"/>
                                        </p:tgtEl>
                                        <p:attrNameLst>
                                          <p:attrName>ppt_x</p:attrName>
                                          <p:attrName>ppt_y</p:attrName>
                                        </p:attrNameLst>
                                      </p:cBhvr>
                                      <p:rCtr x="35" y="-9097"/>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nodeType="clickEffect">
                                  <p:stCondLst>
                                    <p:cond delay="0"/>
                                  </p:stCondLst>
                                  <p:childTnLst>
                                    <p:animMotion origin="layout" path="M -2.5E-6 4.81481E-6 L 0.00764 -0.125 " pathEditMode="relative" rAng="0" ptsTypes="AA">
                                      <p:cBhvr>
                                        <p:cTn id="18" dur="2000" fill="hold"/>
                                        <p:tgtEl>
                                          <p:spTgt spid="7"/>
                                        </p:tgtEl>
                                        <p:attrNameLst>
                                          <p:attrName>ppt_x</p:attrName>
                                          <p:attrName>ppt_y</p:attrName>
                                        </p:attrNameLst>
                                      </p:cBhvr>
                                      <p:rCtr x="382" y="-6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제목 1"/>
          <p:cNvSpPr>
            <a:spLocks noGrp="1"/>
          </p:cNvSpPr>
          <p:nvPr>
            <p:ph type="title"/>
          </p:nvPr>
        </p:nvSpPr>
        <p:spPr/>
        <p:txBody>
          <a:bodyPr/>
          <a:lstStyle/>
          <a:p>
            <a:r>
              <a:rPr lang="en-US" altLang="ko-KR" smtClean="0">
                <a:ea typeface="굴림" panose="020B0600000101010101" pitchFamily="50" charset="-127"/>
              </a:rPr>
              <a:t>Car Race Game</a:t>
            </a:r>
            <a:endParaRPr lang="ko-KR" altLang="en-US" smtClean="0">
              <a:ea typeface="굴림" panose="020B0600000101010101" pitchFamily="50" charset="-127"/>
            </a:endParaRPr>
          </a:p>
        </p:txBody>
      </p:sp>
      <p:sp>
        <p:nvSpPr>
          <p:cNvPr id="6" name="아래쪽 화살표 5"/>
          <p:cNvSpPr/>
          <p:nvPr/>
        </p:nvSpPr>
        <p:spPr>
          <a:xfrm>
            <a:off x="5805489" y="3608388"/>
            <a:ext cx="1671637" cy="995362"/>
          </a:xfrm>
          <a:prstGeom prst="downArrow">
            <a:avLst/>
          </a:prstGeom>
        </p:spPr>
        <p:style>
          <a:lnRef idx="3">
            <a:schemeClr val="lt1"/>
          </a:lnRef>
          <a:fillRef idx="1">
            <a:schemeClr val="accent6"/>
          </a:fillRef>
          <a:effectRef idx="1">
            <a:schemeClr val="accent6"/>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ko-KR" altLang="en-US">
              <a:solidFill>
                <a:srgbClr val="FFFFFF"/>
              </a:solidFill>
              <a:ea typeface="굴림" panose="020B0600000101010101" pitchFamily="50" charset="-127"/>
            </a:endParaRPr>
          </a:p>
        </p:txBody>
      </p:sp>
      <p:pic>
        <p:nvPicPr>
          <p:cNvPr id="3" name="내용 개체 틀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0907" y="1454728"/>
            <a:ext cx="5010228" cy="1943622"/>
          </a:xfrm>
        </p:spPr>
      </p:pic>
      <p:pic>
        <p:nvPicPr>
          <p:cNvPr id="8" name="그림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906" y="4892494"/>
            <a:ext cx="5010229" cy="1610695"/>
          </a:xfrm>
          <a:prstGeom prst="rect">
            <a:avLst/>
          </a:prstGeom>
        </p:spPr>
      </p:pic>
      <p:cxnSp>
        <p:nvCxnSpPr>
          <p:cNvPr id="11" name="직선 화살표 연결선 10"/>
          <p:cNvCxnSpPr/>
          <p:nvPr/>
        </p:nvCxnSpPr>
        <p:spPr>
          <a:xfrm flipH="1">
            <a:off x="5486400" y="3019425"/>
            <a:ext cx="107086" cy="293456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584944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제목 1"/>
          <p:cNvSpPr>
            <a:spLocks noGrp="1"/>
          </p:cNvSpPr>
          <p:nvPr>
            <p:ph type="title"/>
          </p:nvPr>
        </p:nvSpPr>
        <p:spPr/>
        <p:txBody>
          <a:bodyPr/>
          <a:lstStyle/>
          <a:p>
            <a:r>
              <a:rPr lang="en-US" altLang="ko-KR" smtClean="0">
                <a:ea typeface="굴림" panose="020B0600000101010101" pitchFamily="50" charset="-127"/>
              </a:rPr>
              <a:t>Car Race Game</a:t>
            </a:r>
            <a:endParaRPr lang="ko-KR" altLang="en-US" smtClean="0">
              <a:ea typeface="굴림" panose="020B0600000101010101" pitchFamily="50" charset="-127"/>
            </a:endParaRPr>
          </a:p>
        </p:txBody>
      </p:sp>
      <p:pic>
        <p:nvPicPr>
          <p:cNvPr id="25603" name="내용 개체 틀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65450" y="2171701"/>
            <a:ext cx="977900" cy="1071563"/>
          </a:xfrm>
        </p:spPr>
      </p:pic>
      <p:pic>
        <p:nvPicPr>
          <p:cNvPr id="25604" name="그림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2576" y="2098675"/>
            <a:ext cx="12160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그림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7476" y="3970338"/>
            <a:ext cx="15462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오른쪽 화살표 7"/>
          <p:cNvSpPr/>
          <p:nvPr/>
        </p:nvSpPr>
        <p:spPr>
          <a:xfrm>
            <a:off x="4041775" y="2417764"/>
            <a:ext cx="509588"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ko-KR" altLang="en-US">
              <a:solidFill>
                <a:srgbClr val="FFFFFF"/>
              </a:solidFill>
              <a:ea typeface="굴림" panose="020B0600000101010101" pitchFamily="50" charset="-127"/>
            </a:endParaRPr>
          </a:p>
        </p:txBody>
      </p:sp>
      <p:sp>
        <p:nvSpPr>
          <p:cNvPr id="9" name="오른쪽 화살표 8"/>
          <p:cNvSpPr/>
          <p:nvPr/>
        </p:nvSpPr>
        <p:spPr>
          <a:xfrm>
            <a:off x="8101014" y="4225925"/>
            <a:ext cx="509587"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ko-KR" altLang="en-US">
              <a:solidFill>
                <a:srgbClr val="FFFFFF"/>
              </a:solidFill>
              <a:ea typeface="굴림" panose="020B0600000101010101" pitchFamily="50" charset="-127"/>
            </a:endParaRPr>
          </a:p>
        </p:txBody>
      </p:sp>
      <p:sp>
        <p:nvSpPr>
          <p:cNvPr id="10" name="오른쪽 화살표 9"/>
          <p:cNvSpPr/>
          <p:nvPr/>
        </p:nvSpPr>
        <p:spPr>
          <a:xfrm>
            <a:off x="8105776" y="2465389"/>
            <a:ext cx="51117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ko-KR" altLang="en-US">
              <a:solidFill>
                <a:srgbClr val="FFFFFF"/>
              </a:solidFill>
              <a:ea typeface="굴림" panose="020B0600000101010101" pitchFamily="50" charset="-127"/>
            </a:endParaRPr>
          </a:p>
        </p:txBody>
      </p:sp>
      <p:sp>
        <p:nvSpPr>
          <p:cNvPr id="11" name="오른쪽 화살표 10"/>
          <p:cNvSpPr/>
          <p:nvPr/>
        </p:nvSpPr>
        <p:spPr>
          <a:xfrm>
            <a:off x="4151314" y="4225925"/>
            <a:ext cx="407987"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ko-KR" altLang="en-US">
              <a:solidFill>
                <a:srgbClr val="FFFFFF"/>
              </a:solidFill>
              <a:ea typeface="굴림" panose="020B0600000101010101" pitchFamily="50" charset="-127"/>
            </a:endParaRPr>
          </a:p>
        </p:txBody>
      </p:sp>
      <p:sp>
        <p:nvSpPr>
          <p:cNvPr id="25610" name="TextBox 11"/>
          <p:cNvSpPr txBox="1">
            <a:spLocks noChangeArrowheads="1"/>
          </p:cNvSpPr>
          <p:nvPr/>
        </p:nvSpPr>
        <p:spPr bwMode="auto">
          <a:xfrm>
            <a:off x="4572000" y="2132014"/>
            <a:ext cx="18034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ko-KR" sz="2100">
                <a:ea typeface="굴림" panose="020B0600000101010101" pitchFamily="50" charset="-127"/>
              </a:rPr>
              <a:t>Great Driving</a:t>
            </a:r>
          </a:p>
          <a:p>
            <a:pPr>
              <a:spcBef>
                <a:spcPct val="0"/>
              </a:spcBef>
              <a:buFontTx/>
              <a:buNone/>
            </a:pPr>
            <a:r>
              <a:rPr lang="en-US" altLang="ko-KR" sz="2100">
                <a:ea typeface="굴림" panose="020B0600000101010101" pitchFamily="50" charset="-127"/>
              </a:rPr>
              <a:t>One space move forward</a:t>
            </a:r>
            <a:endParaRPr lang="ko-KR" altLang="en-US" sz="2100">
              <a:ea typeface="굴림" panose="020B0600000101010101" pitchFamily="50" charset="-127"/>
            </a:endParaRPr>
          </a:p>
        </p:txBody>
      </p:sp>
      <p:sp>
        <p:nvSpPr>
          <p:cNvPr id="25611" name="TextBox 12"/>
          <p:cNvSpPr txBox="1">
            <a:spLocks noChangeArrowheads="1"/>
          </p:cNvSpPr>
          <p:nvPr/>
        </p:nvSpPr>
        <p:spPr bwMode="auto">
          <a:xfrm>
            <a:off x="8697913" y="2146300"/>
            <a:ext cx="18859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ko-KR" sz="2100">
                <a:ea typeface="굴림" panose="020B0600000101010101" pitchFamily="50" charset="-127"/>
              </a:rPr>
              <a:t>Duck Crossing</a:t>
            </a:r>
          </a:p>
          <a:p>
            <a:pPr>
              <a:spcBef>
                <a:spcPct val="0"/>
              </a:spcBef>
              <a:buFontTx/>
              <a:buNone/>
            </a:pPr>
            <a:r>
              <a:rPr lang="en-US" altLang="ko-KR" sz="2100">
                <a:ea typeface="굴림" panose="020B0600000101010101" pitchFamily="50" charset="-127"/>
              </a:rPr>
              <a:t>Miss a turn</a:t>
            </a:r>
            <a:endParaRPr lang="ko-KR" altLang="en-US" sz="2100">
              <a:ea typeface="굴림" panose="020B0600000101010101" pitchFamily="50" charset="-127"/>
            </a:endParaRPr>
          </a:p>
        </p:txBody>
      </p:sp>
      <p:sp>
        <p:nvSpPr>
          <p:cNvPr id="25612" name="TextBox 13"/>
          <p:cNvSpPr txBox="1">
            <a:spLocks noChangeArrowheads="1"/>
          </p:cNvSpPr>
          <p:nvPr/>
        </p:nvSpPr>
        <p:spPr bwMode="auto">
          <a:xfrm>
            <a:off x="4559301" y="3937000"/>
            <a:ext cx="1820863"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ko-KR" sz="2100">
                <a:ea typeface="굴림" panose="020B0600000101010101" pitchFamily="50" charset="-127"/>
              </a:rPr>
              <a:t>Track work</a:t>
            </a:r>
          </a:p>
          <a:p>
            <a:pPr>
              <a:spcBef>
                <a:spcPct val="0"/>
              </a:spcBef>
              <a:buFontTx/>
              <a:buNone/>
            </a:pPr>
            <a:r>
              <a:rPr lang="en-US" altLang="ko-KR" sz="2100">
                <a:ea typeface="굴림" panose="020B0600000101010101" pitchFamily="50" charset="-127"/>
              </a:rPr>
              <a:t>Go back to 2 spaces</a:t>
            </a:r>
            <a:endParaRPr lang="ko-KR" altLang="en-US" sz="2100">
              <a:ea typeface="굴림" panose="020B0600000101010101" pitchFamily="50" charset="-127"/>
            </a:endParaRPr>
          </a:p>
        </p:txBody>
      </p:sp>
      <p:sp>
        <p:nvSpPr>
          <p:cNvPr id="25613" name="TextBox 14"/>
          <p:cNvSpPr txBox="1">
            <a:spLocks noChangeArrowheads="1"/>
          </p:cNvSpPr>
          <p:nvPr/>
        </p:nvSpPr>
        <p:spPr bwMode="auto">
          <a:xfrm>
            <a:off x="8697914" y="3970339"/>
            <a:ext cx="174148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ko-KR" sz="2100">
                <a:ea typeface="굴림" panose="020B0600000101010101" pitchFamily="50" charset="-127"/>
              </a:rPr>
              <a:t>Oil Slick</a:t>
            </a:r>
          </a:p>
          <a:p>
            <a:pPr>
              <a:spcBef>
                <a:spcPct val="0"/>
              </a:spcBef>
              <a:buFontTx/>
              <a:buNone/>
            </a:pPr>
            <a:r>
              <a:rPr lang="en-US" altLang="ko-KR" sz="2100">
                <a:ea typeface="굴림" panose="020B0600000101010101" pitchFamily="50" charset="-127"/>
              </a:rPr>
              <a:t>Go back to 1 space</a:t>
            </a:r>
            <a:endParaRPr lang="ko-KR" altLang="en-US" sz="2100">
              <a:ea typeface="굴림" panose="020B0600000101010101" pitchFamily="50" charset="-127"/>
            </a:endParaRPr>
          </a:p>
        </p:txBody>
      </p:sp>
      <p:pic>
        <p:nvPicPr>
          <p:cNvPr id="25614" name="그림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5289" y="3870326"/>
            <a:ext cx="110648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695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dirty="0"/>
          </a:p>
        </p:txBody>
      </p:sp>
      <p:sp>
        <p:nvSpPr>
          <p:cNvPr id="3" name="타원형 설명선 2"/>
          <p:cNvSpPr/>
          <p:nvPr/>
        </p:nvSpPr>
        <p:spPr>
          <a:xfrm>
            <a:off x="735160" y="1856425"/>
            <a:ext cx="3522514" cy="1226127"/>
          </a:xfrm>
          <a:prstGeom prst="wedgeEllipse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dirty="0" smtClean="0"/>
              <a:t>Are you ready to order?</a:t>
            </a:r>
            <a:endParaRPr lang="ko-KR" altLang="en-US" dirty="0"/>
          </a:p>
        </p:txBody>
      </p:sp>
      <p:sp>
        <p:nvSpPr>
          <p:cNvPr id="5" name="타원형 설명선 4"/>
          <p:cNvSpPr/>
          <p:nvPr/>
        </p:nvSpPr>
        <p:spPr>
          <a:xfrm>
            <a:off x="4325578" y="1572668"/>
            <a:ext cx="2996839" cy="1451061"/>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t>May I take your order?</a:t>
            </a:r>
            <a:endParaRPr lang="ko-KR" altLang="en-US" dirty="0"/>
          </a:p>
        </p:txBody>
      </p:sp>
      <p:sp>
        <p:nvSpPr>
          <p:cNvPr id="6" name="타원형 설명선 5"/>
          <p:cNvSpPr/>
          <p:nvPr/>
        </p:nvSpPr>
        <p:spPr>
          <a:xfrm>
            <a:off x="5029197" y="3148807"/>
            <a:ext cx="2691245" cy="141029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t>Would you like to order now?</a:t>
            </a:r>
            <a:endParaRPr lang="ko-KR" altLang="en-US" dirty="0"/>
          </a:p>
        </p:txBody>
      </p:sp>
      <p:sp>
        <p:nvSpPr>
          <p:cNvPr id="8" name="타원형 설명선 7"/>
          <p:cNvSpPr/>
          <p:nvPr/>
        </p:nvSpPr>
        <p:spPr>
          <a:xfrm>
            <a:off x="5257797" y="5009541"/>
            <a:ext cx="2462645" cy="1059873"/>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Ready to order?</a:t>
            </a:r>
            <a:endParaRPr lang="ko-KR" altLang="en-US" dirty="0"/>
          </a:p>
        </p:txBody>
      </p:sp>
      <p:sp>
        <p:nvSpPr>
          <p:cNvPr id="9" name="TextBox 8"/>
          <p:cNvSpPr txBox="1"/>
          <p:nvPr/>
        </p:nvSpPr>
        <p:spPr>
          <a:xfrm>
            <a:off x="9075933" y="1827428"/>
            <a:ext cx="1803349"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ko-KR" sz="2800" dirty="0" smtClean="0"/>
              <a:t>Function</a:t>
            </a:r>
          </a:p>
        </p:txBody>
      </p:sp>
      <p:sp>
        <p:nvSpPr>
          <p:cNvPr id="11" name="TextBox 10"/>
          <p:cNvSpPr txBox="1"/>
          <p:nvPr/>
        </p:nvSpPr>
        <p:spPr>
          <a:xfrm>
            <a:off x="8395856" y="3121692"/>
            <a:ext cx="334125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ko-KR" sz="2400" dirty="0" smtClean="0"/>
              <a:t>Taking Order for food.</a:t>
            </a:r>
            <a:endParaRPr lang="ko-KR" altLang="en-US" sz="2400" dirty="0"/>
          </a:p>
        </p:txBody>
      </p:sp>
      <p:sp>
        <p:nvSpPr>
          <p:cNvPr id="13" name="아래쪽 화살표 12"/>
          <p:cNvSpPr/>
          <p:nvPr/>
        </p:nvSpPr>
        <p:spPr>
          <a:xfrm>
            <a:off x="9928447" y="2529869"/>
            <a:ext cx="441220" cy="325329"/>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sz="2400"/>
          </a:p>
        </p:txBody>
      </p:sp>
      <p:sp>
        <p:nvSpPr>
          <p:cNvPr id="16" name="왼쪽 화살표 15"/>
          <p:cNvSpPr/>
          <p:nvPr/>
        </p:nvSpPr>
        <p:spPr>
          <a:xfrm rot="12863721">
            <a:off x="8292414" y="1429498"/>
            <a:ext cx="569658" cy="3218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p:cNvSpPr txBox="1"/>
          <p:nvPr/>
        </p:nvSpPr>
        <p:spPr>
          <a:xfrm>
            <a:off x="3414750" y="362199"/>
            <a:ext cx="5594167"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ko-KR" sz="4400" dirty="0" smtClean="0"/>
              <a:t>Sentence Structure</a:t>
            </a:r>
            <a:endParaRPr lang="ko-KR" altLang="en-US" sz="4400" dirty="0"/>
          </a:p>
        </p:txBody>
      </p:sp>
      <p:pic>
        <p:nvPicPr>
          <p:cNvPr id="17" name="내용 개체 틀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442" y="3404970"/>
            <a:ext cx="3309214" cy="3078957"/>
          </a:xfrm>
        </p:spPr>
      </p:pic>
    </p:spTree>
    <p:extLst>
      <p:ext uri="{BB962C8B-B14F-4D97-AF65-F5344CB8AC3E}">
        <p14:creationId xmlns:p14="http://schemas.microsoft.com/office/powerpoint/2010/main" val="3324189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dirty="0"/>
          </a:p>
        </p:txBody>
      </p:sp>
      <p:sp>
        <p:nvSpPr>
          <p:cNvPr id="3" name="타원형 설명선 2"/>
          <p:cNvSpPr/>
          <p:nvPr/>
        </p:nvSpPr>
        <p:spPr>
          <a:xfrm>
            <a:off x="735160" y="1856425"/>
            <a:ext cx="3522514" cy="1226127"/>
          </a:xfrm>
          <a:prstGeom prst="wedgeEllipse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dirty="0" smtClean="0"/>
              <a:t>Could you bring us the bill, please?</a:t>
            </a:r>
            <a:endParaRPr lang="ko-KR" altLang="en-US" dirty="0"/>
          </a:p>
        </p:txBody>
      </p:sp>
      <p:sp>
        <p:nvSpPr>
          <p:cNvPr id="5" name="타원형 설명선 4"/>
          <p:cNvSpPr/>
          <p:nvPr/>
        </p:nvSpPr>
        <p:spPr>
          <a:xfrm>
            <a:off x="4325578" y="1572668"/>
            <a:ext cx="2996839" cy="1451061"/>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dirty="0" smtClean="0"/>
              <a:t>May I have the bill, please?</a:t>
            </a:r>
            <a:endParaRPr lang="ko-KR" altLang="en-US" dirty="0"/>
          </a:p>
        </p:txBody>
      </p:sp>
      <p:sp>
        <p:nvSpPr>
          <p:cNvPr id="6" name="타원형 설명선 5"/>
          <p:cNvSpPr/>
          <p:nvPr/>
        </p:nvSpPr>
        <p:spPr>
          <a:xfrm>
            <a:off x="5029197" y="3148807"/>
            <a:ext cx="2691245" cy="141029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t>Check, please?</a:t>
            </a:r>
            <a:endParaRPr lang="ko-KR" altLang="en-US" dirty="0"/>
          </a:p>
        </p:txBody>
      </p:sp>
      <p:sp>
        <p:nvSpPr>
          <p:cNvPr id="8" name="타원형 설명선 7"/>
          <p:cNvSpPr/>
          <p:nvPr/>
        </p:nvSpPr>
        <p:spPr>
          <a:xfrm>
            <a:off x="5257797" y="5009541"/>
            <a:ext cx="2462645" cy="1059873"/>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Bring me the bill, please?</a:t>
            </a:r>
            <a:endParaRPr lang="ko-KR" altLang="en-US" dirty="0"/>
          </a:p>
        </p:txBody>
      </p:sp>
      <p:sp>
        <p:nvSpPr>
          <p:cNvPr id="9" name="TextBox 8"/>
          <p:cNvSpPr txBox="1"/>
          <p:nvPr/>
        </p:nvSpPr>
        <p:spPr>
          <a:xfrm>
            <a:off x="9075933" y="1827428"/>
            <a:ext cx="1803349"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ko-KR" sz="2800" dirty="0" smtClean="0"/>
              <a:t>Function</a:t>
            </a:r>
          </a:p>
        </p:txBody>
      </p:sp>
      <p:sp>
        <p:nvSpPr>
          <p:cNvPr id="11" name="TextBox 10"/>
          <p:cNvSpPr txBox="1"/>
          <p:nvPr/>
        </p:nvSpPr>
        <p:spPr>
          <a:xfrm>
            <a:off x="8115300" y="3121692"/>
            <a:ext cx="38862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ko-KR" sz="2400" dirty="0" smtClean="0"/>
              <a:t>Pay the bill at the restaurant.</a:t>
            </a:r>
            <a:endParaRPr lang="ko-KR" altLang="en-US" sz="2400" dirty="0"/>
          </a:p>
        </p:txBody>
      </p:sp>
      <p:sp>
        <p:nvSpPr>
          <p:cNvPr id="13" name="아래쪽 화살표 12"/>
          <p:cNvSpPr/>
          <p:nvPr/>
        </p:nvSpPr>
        <p:spPr>
          <a:xfrm>
            <a:off x="9928447" y="2529869"/>
            <a:ext cx="441220" cy="325329"/>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sz="2400"/>
          </a:p>
        </p:txBody>
      </p:sp>
      <p:sp>
        <p:nvSpPr>
          <p:cNvPr id="16" name="왼쪽 화살표 15"/>
          <p:cNvSpPr/>
          <p:nvPr/>
        </p:nvSpPr>
        <p:spPr>
          <a:xfrm rot="12863721">
            <a:off x="8292414" y="1429498"/>
            <a:ext cx="569658" cy="3218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p:cNvSpPr txBox="1"/>
          <p:nvPr/>
        </p:nvSpPr>
        <p:spPr>
          <a:xfrm>
            <a:off x="3414750" y="362199"/>
            <a:ext cx="5594167"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ko-KR" sz="4400" dirty="0" smtClean="0"/>
              <a:t>Sentence Structure</a:t>
            </a:r>
            <a:endParaRPr lang="ko-KR" altLang="en-US" sz="4400" dirty="0"/>
          </a:p>
        </p:txBody>
      </p:sp>
      <p:pic>
        <p:nvPicPr>
          <p:cNvPr id="7" name="내용 개체 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6565" y="3537190"/>
            <a:ext cx="3561910" cy="2822046"/>
          </a:xfrm>
        </p:spPr>
      </p:pic>
    </p:spTree>
    <p:extLst>
      <p:ext uri="{BB962C8B-B14F-4D97-AF65-F5344CB8AC3E}">
        <p14:creationId xmlns:p14="http://schemas.microsoft.com/office/powerpoint/2010/main" val="2950635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줄기">
  <a:themeElements>
    <a:clrScheme name="줄기">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줄기">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줄기">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2522</TotalTime>
  <Words>352</Words>
  <Application>Microsoft Office PowerPoint</Application>
  <PresentationFormat>와이드스크린</PresentationFormat>
  <Paragraphs>56</Paragraphs>
  <Slides>12</Slides>
  <Notes>0</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12</vt:i4>
      </vt:variant>
    </vt:vector>
  </HeadingPairs>
  <TitlesOfParts>
    <vt:vector size="21" baseType="lpstr">
      <vt:lpstr>HY중고딕</vt:lpstr>
      <vt:lpstr>굴림</vt:lpstr>
      <vt:lpstr>맑은 고딕</vt:lpstr>
      <vt:lpstr>Arial</vt:lpstr>
      <vt:lpstr>Century Gothic</vt:lpstr>
      <vt:lpstr>Times New Roman</vt:lpstr>
      <vt:lpstr>Wingdings</vt:lpstr>
      <vt:lpstr>Wingdings 3</vt:lpstr>
      <vt:lpstr>줄기</vt:lpstr>
      <vt:lpstr>Food</vt:lpstr>
      <vt:lpstr>What is this?</vt:lpstr>
      <vt:lpstr>Food</vt:lpstr>
      <vt:lpstr>New vocabulary lesson </vt:lpstr>
      <vt:lpstr>Car Race Game</vt:lpstr>
      <vt:lpstr>Car Race Game</vt:lpstr>
      <vt:lpstr>Car Race Game</vt:lpstr>
      <vt:lpstr>PowerPoint 프레젠테이션</vt:lpstr>
      <vt:lpstr>PowerPoint 프레젠테이션</vt:lpstr>
      <vt:lpstr>Let’s play a game.</vt:lpstr>
      <vt:lpstr>PowerPoint 프레젠테이션</vt:lpstr>
      <vt:lpstr>Find Someone Who.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Presentation</dc:title>
  <dc:creator>user</dc:creator>
  <cp:lastModifiedBy>user</cp:lastModifiedBy>
  <cp:revision>67</cp:revision>
  <dcterms:created xsi:type="dcterms:W3CDTF">2015-05-19T15:30:14Z</dcterms:created>
  <dcterms:modified xsi:type="dcterms:W3CDTF">2018-07-17T10:44:30Z</dcterms:modified>
</cp:coreProperties>
</file>