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339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14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18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453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3517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9307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65700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26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4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81222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83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22D7AE-4D66-4F1B-82AE-D921611E4881}" type="datetimeFigureOut">
              <a:rPr lang="ko-KR" altLang="en-US" smtClean="0"/>
              <a:t>2018-12-13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A14309-54CD-463E-AB81-6CD798522D6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470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8523" y="1098387"/>
            <a:ext cx="10318418" cy="4498181"/>
          </a:xfrm>
        </p:spPr>
        <p:txBody>
          <a:bodyPr/>
          <a:lstStyle/>
          <a:p>
            <a:r>
              <a:rPr lang="en-US" altLang="ko-KR" sz="14400" dirty="0" smtClean="0">
                <a:solidFill>
                  <a:srgbClr val="FF0000"/>
                </a:solidFill>
              </a:rPr>
              <a:t>FAMILY FEUD</a:t>
            </a:r>
            <a:endParaRPr lang="ko-KR" altLang="en-US" sz="14400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027759" y="5480623"/>
            <a:ext cx="8045373" cy="815975"/>
          </a:xfrm>
        </p:spPr>
        <p:txBody>
          <a:bodyPr anchor="ctr"/>
          <a:lstStyle/>
          <a:p>
            <a:r>
              <a:rPr lang="en-US" altLang="ko-KR" dirty="0" smtClean="0"/>
              <a:t>Running by swan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4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Name a one word text a man since his girlfriend tell her is breaking up with her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1678" y="2633031"/>
            <a:ext cx="10178322" cy="324656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1. BYE (39%)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2. DONE (25%)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3. OVER (13%)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4. ADIOS (5%) +1 points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5. DEUCES (4%) +1 points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9107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When a woman is trying to catch a man name something she pretends to like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1678" y="2627524"/>
            <a:ext cx="10178322" cy="35935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1. SPORTS (66%)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2. HIS FACE/BODY (7%)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3. JOKE/PERSONALITY (7%)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4. CARS (3%)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3600" dirty="0" smtClean="0"/>
              <a:t> 5. BEERS (3%)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490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Name of female singer you would be embarrassed to see your grandmother dress like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7300" y="2572440"/>
            <a:ext cx="10178322" cy="359359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4200" dirty="0" smtClean="0"/>
              <a:t> 1. LADY GAGA (53%)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200" dirty="0" smtClean="0"/>
              <a:t> 2. MADONNA (12%)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200" dirty="0" smtClean="0"/>
              <a:t> 3. BEYONCE (8%)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200" dirty="0" smtClean="0"/>
              <a:t> 4. KATY PERRY (4%)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200" dirty="0" smtClean="0"/>
              <a:t> 5. BRITNEY SPEARS (4%)</a:t>
            </a:r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ko-KR" dirty="0" smtClean="0"/>
              <a:t> Bonus 2 points CHER (11%)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0347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Name something you fill with the air (4 answers)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1678" y="2495321"/>
            <a:ext cx="10178322" cy="35935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4400" dirty="0" smtClean="0"/>
              <a:t> 1. BALLOON (62%)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400" dirty="0" smtClean="0"/>
              <a:t> 2. TIRES (27%)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400" dirty="0" smtClean="0"/>
              <a:t> 3. BALL (4%)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4400" dirty="0" smtClean="0"/>
              <a:t> 4. LUNGS (3%)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5873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Similar pronunciation with fill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4000" dirty="0" smtClean="0"/>
              <a:t>FEEL</a:t>
            </a:r>
          </a:p>
          <a:p>
            <a:r>
              <a:rPr lang="en-US" altLang="ko-KR" sz="4000" dirty="0" smtClean="0"/>
              <a:t>FEAR</a:t>
            </a:r>
          </a:p>
          <a:p>
            <a:r>
              <a:rPr lang="en-US" altLang="ko-KR" sz="4000" dirty="0" smtClean="0"/>
              <a:t>PEAR</a:t>
            </a:r>
          </a:p>
          <a:p>
            <a:r>
              <a:rPr lang="en-US" altLang="ko-KR" sz="4000" dirty="0" smtClean="0"/>
              <a:t>PEER</a:t>
            </a:r>
          </a:p>
          <a:p>
            <a:r>
              <a:rPr lang="en-US" altLang="ko-KR" sz="4000" dirty="0" smtClean="0"/>
              <a:t>PIER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452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TM10001106[[fn=배지]]</Template>
  <TotalTime>94</TotalTime>
  <Words>222</Words>
  <Application>Microsoft Office PowerPoint</Application>
  <PresentationFormat>와이드스크린</PresentationFormat>
  <Paragraphs>33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맑은 고딕</vt:lpstr>
      <vt:lpstr>휴먼매직체</vt:lpstr>
      <vt:lpstr>Arial</vt:lpstr>
      <vt:lpstr>Gill Sans MT</vt:lpstr>
      <vt:lpstr>Impact</vt:lpstr>
      <vt:lpstr>Wingdings</vt:lpstr>
      <vt:lpstr>Badge</vt:lpstr>
      <vt:lpstr>FAMILY FEUD</vt:lpstr>
      <vt:lpstr>Name a one word text a man since his girlfriend tell her is breaking up with her</vt:lpstr>
      <vt:lpstr>When a woman is trying to catch a man name something she pretends to like</vt:lpstr>
      <vt:lpstr>Name of female singer you would be embarrassed to see your grandmother dress like</vt:lpstr>
      <vt:lpstr>Name something you fill with the air (4 answers)</vt:lpstr>
      <vt:lpstr>Similar pronunciation with fill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swan</dc:creator>
  <cp:lastModifiedBy>kim</cp:lastModifiedBy>
  <cp:revision>17</cp:revision>
  <dcterms:created xsi:type="dcterms:W3CDTF">2018-12-13T02:43:41Z</dcterms:created>
  <dcterms:modified xsi:type="dcterms:W3CDTF">2018-12-13T08:33:12Z</dcterms:modified>
</cp:coreProperties>
</file>