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8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BF4-839F-4BD4-9EA1-AAAA993A75C5}" type="datetimeFigureOut">
              <a:rPr lang="ko-KR" altLang="en-US" smtClean="0"/>
              <a:pPr/>
              <a:t>2019-01-05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DBEA23-324A-4510-8E8C-5AC757F0155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BF4-839F-4BD4-9EA1-AAAA993A75C5}" type="datetimeFigureOut">
              <a:rPr lang="ko-KR" altLang="en-US" smtClean="0"/>
              <a:pPr/>
              <a:t>2019-01-05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EA23-324A-4510-8E8C-5AC757F015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DDBEA23-324A-4510-8E8C-5AC757F0155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BF4-839F-4BD4-9EA1-AAAA993A75C5}" type="datetimeFigureOut">
              <a:rPr lang="ko-KR" altLang="en-US" smtClean="0"/>
              <a:pPr/>
              <a:t>2019-01-05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BF4-839F-4BD4-9EA1-AAAA993A75C5}" type="datetimeFigureOut">
              <a:rPr lang="ko-KR" altLang="en-US" smtClean="0"/>
              <a:pPr/>
              <a:t>2019-01-05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DDBEA23-324A-4510-8E8C-5AC757F0155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BF4-839F-4BD4-9EA1-AAAA993A75C5}" type="datetimeFigureOut">
              <a:rPr lang="ko-KR" altLang="en-US" smtClean="0"/>
              <a:pPr/>
              <a:t>2019-01-05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DBEA23-324A-4510-8E8C-5AC757F0155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721BF4-839F-4BD4-9EA1-AAAA993A75C5}" type="datetimeFigureOut">
              <a:rPr lang="ko-KR" altLang="en-US" smtClean="0"/>
              <a:pPr/>
              <a:t>2019-01-05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EA23-324A-4510-8E8C-5AC757F0155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BF4-839F-4BD4-9EA1-AAAA993A75C5}" type="datetimeFigureOut">
              <a:rPr lang="ko-KR" altLang="en-US" smtClean="0"/>
              <a:pPr/>
              <a:t>2019-01-05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DDBEA23-324A-4510-8E8C-5AC757F0155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BF4-839F-4BD4-9EA1-AAAA993A75C5}" type="datetimeFigureOut">
              <a:rPr lang="ko-KR" altLang="en-US" smtClean="0"/>
              <a:pPr/>
              <a:t>2019-01-05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DDBEA23-324A-4510-8E8C-5AC757F015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BF4-839F-4BD4-9EA1-AAAA993A75C5}" type="datetimeFigureOut">
              <a:rPr lang="ko-KR" altLang="en-US" smtClean="0"/>
              <a:pPr/>
              <a:t>2019-01-05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DBEA23-324A-4510-8E8C-5AC757F015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DBEA23-324A-4510-8E8C-5AC757F0155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1BF4-839F-4BD4-9EA1-AAAA993A75C5}" type="datetimeFigureOut">
              <a:rPr lang="ko-KR" altLang="en-US" smtClean="0"/>
              <a:pPr/>
              <a:t>2019-01-05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DDBEA23-324A-4510-8E8C-5AC757F0155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721BF4-839F-4BD4-9EA1-AAAA993A75C5}" type="datetimeFigureOut">
              <a:rPr lang="ko-KR" altLang="en-US" smtClean="0"/>
              <a:pPr/>
              <a:t>2019-01-05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721BF4-839F-4BD4-9EA1-AAAA993A75C5}" type="datetimeFigureOut">
              <a:rPr lang="ko-KR" altLang="en-US" smtClean="0"/>
              <a:pPr/>
              <a:t>2019-01-05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DBEA23-324A-4510-8E8C-5AC757F0155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285860"/>
            <a:ext cx="4357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 smtClean="0">
                <a:solidFill>
                  <a:srgbClr val="0000FF"/>
                </a:solidFill>
                <a:latin typeface="HY수평선B" pitchFamily="18" charset="-127"/>
                <a:ea typeface="HY수평선B" pitchFamily="18" charset="-127"/>
              </a:rPr>
              <a:t>Pointy</a:t>
            </a:r>
            <a:endParaRPr lang="ko-KR" altLang="en-US" sz="6600" b="1" dirty="0">
              <a:solidFill>
                <a:srgbClr val="0000FF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1285860"/>
            <a:ext cx="42148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Sharp</a:t>
            </a:r>
            <a:endParaRPr lang="ko-KR" altLang="en-US" sz="6600" dirty="0" smtClean="0">
              <a:latin typeface="Angsana New" pitchFamily="18" charset="-34"/>
              <a:ea typeface="HY수평선M" pitchFamily="18" charset="-127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2928934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 smtClean="0">
                <a:latin typeface="HY수평선M" pitchFamily="18" charset="-127"/>
                <a:ea typeface="HY수평선M" pitchFamily="18" charset="-127"/>
              </a:rPr>
              <a:t>The end of my pencil is </a:t>
            </a:r>
            <a:r>
              <a:rPr lang="en-US" altLang="ko-KR" sz="6000" b="1" dirty="0" smtClean="0">
                <a:solidFill>
                  <a:srgbClr val="FF0000"/>
                </a:solidFill>
                <a:latin typeface="HY수평선M" pitchFamily="18" charset="-127"/>
                <a:ea typeface="HY수평선M" pitchFamily="18" charset="-127"/>
              </a:rPr>
              <a:t>pointy</a:t>
            </a:r>
            <a:r>
              <a:rPr lang="en-US" altLang="ko-KR" sz="6000" b="1" dirty="0" smtClean="0">
                <a:latin typeface="HY수평선M" pitchFamily="18" charset="-127"/>
                <a:ea typeface="HY수평선M" pitchFamily="18" charset="-127"/>
              </a:rPr>
              <a:t>.</a:t>
            </a:r>
            <a:endParaRPr lang="ko-KR" altLang="en-US" sz="6000" b="1" dirty="0">
              <a:latin typeface="HY수평선M" pitchFamily="18" charset="-127"/>
              <a:ea typeface="HY수평선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5265" y="107579"/>
            <a:ext cx="9144000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 </a:t>
            </a:r>
            <a:r>
              <a:rPr lang="en-US" altLang="ko-KR" sz="2400" b="1" dirty="0" smtClean="0"/>
              <a:t>Discussion</a:t>
            </a:r>
            <a:endParaRPr lang="en-US" altLang="ko-KR" sz="2400" b="1" dirty="0" smtClean="0"/>
          </a:p>
          <a:p>
            <a:endParaRPr lang="en-US" altLang="ko-KR" b="1" dirty="0" smtClean="0"/>
          </a:p>
          <a:p>
            <a:endParaRPr lang="en-US" altLang="ko-KR" b="1" dirty="0" smtClean="0"/>
          </a:p>
          <a:p>
            <a:endParaRPr lang="en-US" altLang="ko-KR" b="1" dirty="0"/>
          </a:p>
          <a:p>
            <a:pPr algn="ctr"/>
            <a:r>
              <a:rPr lang="en-US" sz="5400" dirty="0" smtClean="0"/>
              <a:t> </a:t>
            </a:r>
            <a:r>
              <a:rPr lang="en-US" sz="5300" dirty="0" smtClean="0"/>
              <a:t>If you go to "dine in the dark" who would you go with?</a:t>
            </a:r>
          </a:p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 smtClean="0"/>
          </a:p>
          <a:p>
            <a:pPr algn="ctr"/>
            <a:r>
              <a:rPr lang="en-US" sz="5400" dirty="0" smtClean="0"/>
              <a:t>I would go with my </a:t>
            </a:r>
            <a:r>
              <a:rPr lang="en-US" sz="5400" dirty="0" smtClean="0"/>
              <a:t>_____.</a:t>
            </a:r>
            <a:endParaRPr lang="en-US" sz="5400" dirty="0" smtClean="0"/>
          </a:p>
          <a:p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 smtClean="0"/>
          </a:p>
          <a:p>
            <a:r>
              <a:rPr lang="en-US" sz="5400" dirty="0" smtClean="0"/>
              <a:t/>
            </a:r>
            <a:br>
              <a:rPr lang="en-US" sz="5400" dirty="0" smtClean="0"/>
            </a:br>
            <a:endParaRPr lang="ko-KR" altLang="en-US" sz="5400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1965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285860"/>
            <a:ext cx="4357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 smtClean="0">
                <a:solidFill>
                  <a:srgbClr val="0000FF"/>
                </a:solidFill>
                <a:latin typeface="HY수평선B" pitchFamily="18" charset="-127"/>
                <a:ea typeface="HY수평선B" pitchFamily="18" charset="-127"/>
              </a:rPr>
              <a:t>Rough</a:t>
            </a:r>
            <a:endParaRPr lang="ko-KR" altLang="en-US" sz="6600" b="1" dirty="0" smtClean="0">
              <a:solidFill>
                <a:srgbClr val="0000FF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1357298"/>
            <a:ext cx="42148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Not</a:t>
            </a:r>
            <a:r>
              <a:rPr lang="en-US" altLang="ko-KR" sz="6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altLang="ko-KR" sz="66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smooth</a:t>
            </a:r>
            <a:endParaRPr lang="ko-KR" altLang="en-US" sz="6600" dirty="0" smtClean="0">
              <a:latin typeface="Angsana New" pitchFamily="18" charset="-34"/>
              <a:ea typeface="HY수평선M" pitchFamily="18" charset="-127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2349" y="3499452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 smtClean="0">
                <a:latin typeface="HY수평선M" pitchFamily="18" charset="-127"/>
                <a:ea typeface="HY수평선M" pitchFamily="18" charset="-127"/>
              </a:rPr>
              <a:t>A cat’s tongue feels very </a:t>
            </a:r>
            <a:r>
              <a:rPr lang="en-US" altLang="ko-KR" sz="6000" b="1" dirty="0" smtClean="0">
                <a:solidFill>
                  <a:srgbClr val="FF0000"/>
                </a:solidFill>
                <a:latin typeface="HY수평선M" pitchFamily="18" charset="-127"/>
                <a:ea typeface="HY수평선M" pitchFamily="18" charset="-127"/>
              </a:rPr>
              <a:t>rough</a:t>
            </a:r>
            <a:r>
              <a:rPr lang="en-US" altLang="ko-KR" sz="6000" b="1" dirty="0" smtClean="0">
                <a:latin typeface="HY수평선M" pitchFamily="18" charset="-127"/>
                <a:ea typeface="HY수평선M" pitchFamily="18" charset="-127"/>
              </a:rPr>
              <a:t>.</a:t>
            </a:r>
            <a:endParaRPr lang="ko-KR" altLang="en-US" sz="6000" b="1" dirty="0">
              <a:latin typeface="HY수평선M" pitchFamily="18" charset="-127"/>
              <a:ea typeface="HY수평선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9583" y="1241581"/>
            <a:ext cx="4357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 smtClean="0">
                <a:solidFill>
                  <a:srgbClr val="0000FF"/>
                </a:solidFill>
                <a:latin typeface="HY수평선B" pitchFamily="18" charset="-127"/>
                <a:ea typeface="HY수평선B" pitchFamily="18" charset="-127"/>
              </a:rPr>
              <a:t>Jagged</a:t>
            </a:r>
            <a:endParaRPr lang="ko-KR" altLang="en-US" sz="6600" b="1" dirty="0" smtClean="0">
              <a:solidFill>
                <a:srgbClr val="0000FF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05340" y="1285860"/>
            <a:ext cx="47149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Uneven</a:t>
            </a:r>
            <a:r>
              <a:rPr lang="en-US" altLang="ko-KR" sz="4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altLang="ko-KR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shape</a:t>
            </a:r>
            <a:r>
              <a:rPr lang="en-US" altLang="ko-KR" sz="4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altLang="ko-KR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or</a:t>
            </a:r>
            <a:r>
              <a:rPr lang="en-US" altLang="ko-KR" sz="4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altLang="ko-KR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edge</a:t>
            </a:r>
            <a:r>
              <a:rPr lang="en-US" altLang="ko-KR" sz="4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altLang="ko-KR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with</a:t>
            </a:r>
            <a:r>
              <a:rPr lang="en-US" altLang="ko-KR" sz="4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altLang="ko-KR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lots</a:t>
            </a:r>
            <a:r>
              <a:rPr lang="en-US" altLang="ko-KR" sz="4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altLang="ko-KR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of</a:t>
            </a:r>
            <a:r>
              <a:rPr lang="en-US" altLang="ko-KR" sz="4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altLang="ko-KR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sharp</a:t>
            </a:r>
            <a:r>
              <a:rPr lang="en-US" altLang="ko-KR" sz="4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altLang="ko-KR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points</a:t>
            </a:r>
            <a:endParaRPr lang="ko-KR" altLang="en-US" sz="4400" dirty="0" smtClean="0">
              <a:latin typeface="Angsana New" pitchFamily="18" charset="-34"/>
              <a:ea typeface="HY수평선M" pitchFamily="18" charset="-127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3286124"/>
            <a:ext cx="85725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 smtClean="0">
                <a:latin typeface="HY수평선M" pitchFamily="18" charset="-127"/>
                <a:ea typeface="HY수평선M" pitchFamily="18" charset="-127"/>
              </a:rPr>
              <a:t>Rocks near the ocean are dangerous because they are </a:t>
            </a:r>
            <a:r>
              <a:rPr lang="en-US" altLang="ko-KR" sz="5400" b="1" dirty="0" smtClean="0">
                <a:solidFill>
                  <a:srgbClr val="FF0000"/>
                </a:solidFill>
                <a:latin typeface="HY수평선M" pitchFamily="18" charset="-127"/>
                <a:ea typeface="HY수평선M" pitchFamily="18" charset="-127"/>
              </a:rPr>
              <a:t>jagged</a:t>
            </a:r>
            <a:r>
              <a:rPr lang="en-US" altLang="ko-KR" sz="5400" b="1" dirty="0" smtClean="0">
                <a:latin typeface="HY수평선M" pitchFamily="18" charset="-127"/>
                <a:ea typeface="HY수평선M" pitchFamily="18" charset="-127"/>
              </a:rPr>
              <a:t>.</a:t>
            </a:r>
            <a:endParaRPr lang="ko-KR" altLang="en-US" sz="5400" b="1" dirty="0">
              <a:latin typeface="HY수평선M" pitchFamily="18" charset="-127"/>
              <a:ea typeface="HY수평선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285860"/>
            <a:ext cx="4357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 smtClean="0">
                <a:solidFill>
                  <a:srgbClr val="0000FF"/>
                </a:solidFill>
                <a:latin typeface="HY수평선B" pitchFamily="18" charset="-127"/>
                <a:ea typeface="HY수평선B" pitchFamily="18" charset="-127"/>
              </a:rPr>
              <a:t>Smooth</a:t>
            </a:r>
            <a:endParaRPr lang="ko-KR" altLang="en-US" sz="6600" b="1" dirty="0" smtClean="0">
              <a:solidFill>
                <a:srgbClr val="0000FF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1285860"/>
            <a:ext cx="44291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Has</a:t>
            </a:r>
            <a:r>
              <a:rPr lang="en-US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 </a:t>
            </a:r>
            <a:r>
              <a:rPr lang="en-US" altLang="ko-KR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no</a:t>
            </a:r>
            <a:r>
              <a:rPr lang="en-US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 </a:t>
            </a:r>
            <a:r>
              <a:rPr lang="en-US" altLang="ko-KR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roughness</a:t>
            </a:r>
            <a:r>
              <a:rPr lang="en-US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, </a:t>
            </a:r>
          </a:p>
          <a:p>
            <a:pPr algn="ctr"/>
            <a:r>
              <a:rPr lang="en-US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lumps, or holes</a:t>
            </a:r>
            <a:endParaRPr lang="ko-KR" altLang="en-US" sz="4400" dirty="0">
              <a:latin typeface="Angsana New" pitchFamily="18" charset="-34"/>
              <a:ea typeface="HY수평선M" pitchFamily="18" charset="-127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429000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 smtClean="0">
                <a:latin typeface="HY수평선M" pitchFamily="18" charset="-127"/>
                <a:ea typeface="HY수평선M" pitchFamily="18" charset="-127"/>
              </a:rPr>
              <a:t>A snake’s skin feels </a:t>
            </a:r>
            <a:r>
              <a:rPr lang="en-US" altLang="ko-KR" sz="6000" b="1" dirty="0" smtClean="0">
                <a:solidFill>
                  <a:srgbClr val="FF0000"/>
                </a:solidFill>
                <a:latin typeface="HY수평선M" pitchFamily="18" charset="-127"/>
                <a:ea typeface="HY수평선M" pitchFamily="18" charset="-127"/>
              </a:rPr>
              <a:t>smooth</a:t>
            </a:r>
            <a:r>
              <a:rPr lang="en-US" altLang="ko-KR" sz="6000" b="1" dirty="0" smtClean="0">
                <a:latin typeface="HY수평선M" pitchFamily="18" charset="-127"/>
                <a:ea typeface="HY수평선M" pitchFamily="18" charset="-127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214422"/>
            <a:ext cx="4357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 smtClean="0">
                <a:solidFill>
                  <a:srgbClr val="0000FF"/>
                </a:solidFill>
                <a:latin typeface="HY수평선B" pitchFamily="18" charset="-127"/>
                <a:ea typeface="HY수평선B" pitchFamily="18" charset="-127"/>
              </a:rPr>
              <a:t>Gross</a:t>
            </a:r>
            <a:endParaRPr lang="ko-KR" altLang="en-US" sz="6600" b="1" dirty="0" smtClean="0">
              <a:solidFill>
                <a:srgbClr val="0000FF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1214422"/>
            <a:ext cx="42148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Something </a:t>
            </a:r>
            <a:r>
              <a:rPr lang="en-US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unacceptable or unpleasant</a:t>
            </a:r>
            <a:endParaRPr lang="ko-KR" altLang="en-US" sz="4400" dirty="0" smtClean="0">
              <a:latin typeface="Angsana New" pitchFamily="18" charset="-34"/>
              <a:ea typeface="HY수평선M" pitchFamily="18" charset="-127"/>
              <a:cs typeface="Angsana New" pitchFamily="18" charset="-34"/>
            </a:endParaRPr>
          </a:p>
          <a:p>
            <a:pPr algn="ctr"/>
            <a:endParaRPr lang="ko-KR" altLang="en-US" sz="4400" dirty="0">
              <a:latin typeface="Angsana New" pitchFamily="18" charset="-34"/>
              <a:ea typeface="HY수평선M" pitchFamily="18" charset="-127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429000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 smtClean="0">
                <a:latin typeface="HY수평선M" pitchFamily="18" charset="-127"/>
                <a:ea typeface="HY수평선M" pitchFamily="18" charset="-127"/>
              </a:rPr>
              <a:t>Eating live octopus is so </a:t>
            </a:r>
            <a:r>
              <a:rPr lang="en-US" altLang="ko-KR" sz="6000" b="1" dirty="0" smtClean="0">
                <a:solidFill>
                  <a:srgbClr val="FF0000"/>
                </a:solidFill>
                <a:latin typeface="HY수평선M" pitchFamily="18" charset="-127"/>
                <a:ea typeface="HY수평선M" pitchFamily="18" charset="-127"/>
              </a:rPr>
              <a:t>gross</a:t>
            </a:r>
            <a:r>
              <a:rPr lang="en-US" altLang="ko-KR" sz="6000" b="1" dirty="0" smtClean="0">
                <a:latin typeface="HY수평선M" pitchFamily="18" charset="-127"/>
                <a:ea typeface="HY수평선M" pitchFamily="18" charset="-127"/>
              </a:rPr>
              <a:t>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285860"/>
            <a:ext cx="4357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 smtClean="0">
                <a:solidFill>
                  <a:srgbClr val="0000FF"/>
                </a:solidFill>
                <a:latin typeface="HY수평선B" pitchFamily="18" charset="-127"/>
                <a:ea typeface="HY수평선B" pitchFamily="18" charset="-127"/>
              </a:rPr>
              <a:t>Petrified</a:t>
            </a:r>
            <a:endParaRPr lang="ko-KR" altLang="en-US" sz="6600" b="1" dirty="0" smtClean="0">
              <a:solidFill>
                <a:srgbClr val="0000FF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8629" y="1357298"/>
            <a:ext cx="4500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Extremely frightened</a:t>
            </a:r>
            <a:endParaRPr lang="ko-KR" altLang="en-US" sz="6000" dirty="0">
              <a:latin typeface="Angsana New" pitchFamily="18" charset="-34"/>
              <a:ea typeface="HY수평선M" pitchFamily="18" charset="-127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429000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latin typeface="HY수평선M" pitchFamily="18" charset="-127"/>
                <a:ea typeface="HY수평선M" pitchFamily="18" charset="-127"/>
              </a:rPr>
              <a:t>Curtis was </a:t>
            </a:r>
            <a:r>
              <a:rPr lang="en-US" altLang="ko-KR" sz="4800" dirty="0" smtClean="0">
                <a:solidFill>
                  <a:srgbClr val="FF0000"/>
                </a:solidFill>
                <a:latin typeface="HY수평선M" pitchFamily="18" charset="-127"/>
                <a:ea typeface="HY수평선M" pitchFamily="18" charset="-127"/>
              </a:rPr>
              <a:t>petrified</a:t>
            </a:r>
            <a:r>
              <a:rPr lang="en-US" altLang="ko-KR" sz="4800" dirty="0" smtClean="0">
                <a:latin typeface="HY수평선M" pitchFamily="18" charset="-127"/>
                <a:ea typeface="HY수평선M" pitchFamily="18" charset="-127"/>
              </a:rPr>
              <a:t> when he saw Jayme’s Halloween costume.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901" y="1285860"/>
            <a:ext cx="4357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 smtClean="0">
                <a:solidFill>
                  <a:srgbClr val="0000FF"/>
                </a:solidFill>
                <a:latin typeface="HY수평선B" pitchFamily="18" charset="-127"/>
                <a:ea typeface="HY수평선B" pitchFamily="18" charset="-127"/>
              </a:rPr>
              <a:t>Silky</a:t>
            </a:r>
            <a:endParaRPr lang="ko-KR" altLang="en-US" sz="6600" b="1" dirty="0" smtClean="0">
              <a:solidFill>
                <a:srgbClr val="0000FF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74389" y="1428736"/>
            <a:ext cx="4500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Smooth, soft, and shiny</a:t>
            </a:r>
            <a:endParaRPr lang="ko-KR" altLang="en-US" sz="5400" dirty="0">
              <a:latin typeface="Angsana New" pitchFamily="18" charset="-34"/>
              <a:ea typeface="HY수평선M" pitchFamily="18" charset="-127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429000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 smtClean="0">
                <a:latin typeface="HY수평선M" pitchFamily="18" charset="-127"/>
                <a:ea typeface="HY수평선M" pitchFamily="18" charset="-127"/>
              </a:rPr>
              <a:t>My hair feels </a:t>
            </a:r>
            <a:r>
              <a:rPr lang="en-US" altLang="ko-KR" sz="6000" b="1" dirty="0" smtClean="0">
                <a:solidFill>
                  <a:srgbClr val="FF0000"/>
                </a:solidFill>
                <a:latin typeface="HY수평선M" pitchFamily="18" charset="-127"/>
                <a:ea typeface="HY수평선M" pitchFamily="18" charset="-127"/>
              </a:rPr>
              <a:t>silky</a:t>
            </a:r>
            <a:r>
              <a:rPr lang="en-US" altLang="ko-KR" sz="6000" b="1" dirty="0" smtClean="0">
                <a:latin typeface="HY수평선M" pitchFamily="18" charset="-127"/>
                <a:ea typeface="HY수평선M" pitchFamily="18" charset="-127"/>
              </a:rPr>
              <a:t> and smooth.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285860"/>
            <a:ext cx="4357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 smtClean="0">
                <a:solidFill>
                  <a:srgbClr val="0000FF"/>
                </a:solidFill>
                <a:latin typeface="HY수평선B" pitchFamily="18" charset="-127"/>
                <a:ea typeface="HY수평선B" pitchFamily="18" charset="-127"/>
              </a:rPr>
              <a:t>Squishy</a:t>
            </a:r>
            <a:endParaRPr lang="ko-KR" altLang="en-US" sz="6600" b="1" dirty="0" smtClean="0">
              <a:solidFill>
                <a:srgbClr val="0000FF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1571612"/>
            <a:ext cx="4214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Soft and easy to squash</a:t>
            </a:r>
            <a:endParaRPr lang="ko-KR" altLang="en-US" sz="4400" dirty="0">
              <a:latin typeface="Angsana New" pitchFamily="18" charset="-34"/>
              <a:ea typeface="HY수평선M" pitchFamily="18" charset="-127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429000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 smtClean="0">
                <a:latin typeface="HY수평선M" pitchFamily="18" charset="-127"/>
                <a:ea typeface="HY수평선M" pitchFamily="18" charset="-127"/>
              </a:rPr>
              <a:t>The octopus feels </a:t>
            </a:r>
            <a:r>
              <a:rPr lang="en-US" altLang="ko-KR" sz="6000" b="1" dirty="0" smtClean="0">
                <a:solidFill>
                  <a:srgbClr val="FF0000"/>
                </a:solidFill>
                <a:latin typeface="HY수평선M" pitchFamily="18" charset="-127"/>
                <a:ea typeface="HY수평선M" pitchFamily="18" charset="-127"/>
              </a:rPr>
              <a:t>squishy</a:t>
            </a:r>
            <a:r>
              <a:rPr lang="en-US" altLang="ko-KR" sz="6000" b="1" dirty="0" smtClean="0">
                <a:latin typeface="HY수평선M" pitchFamily="18" charset="-127"/>
                <a:ea typeface="HY수평선M" pitchFamily="18" charset="-127"/>
              </a:rPr>
              <a:t> like jelly.</a:t>
            </a:r>
            <a:endParaRPr lang="ko-KR" altLang="en-US" sz="6000" b="1" dirty="0">
              <a:latin typeface="HY수평선M" pitchFamily="18" charset="-127"/>
              <a:ea typeface="HY수평선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285860"/>
            <a:ext cx="4357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 smtClean="0">
                <a:solidFill>
                  <a:srgbClr val="0000FF"/>
                </a:solidFill>
                <a:latin typeface="HY수평선B" pitchFamily="18" charset="-127"/>
                <a:ea typeface="HY수평선B" pitchFamily="18" charset="-127"/>
              </a:rPr>
              <a:t>Slimy</a:t>
            </a:r>
            <a:endParaRPr lang="ko-KR" altLang="en-US" sz="6600" b="1" dirty="0" smtClean="0">
              <a:solidFill>
                <a:srgbClr val="0000FF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1053" y="1214422"/>
            <a:ext cx="4214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dirty="0" smtClean="0">
                <a:latin typeface="Angsana New" pitchFamily="18" charset="-34"/>
                <a:ea typeface="HY수평선M" pitchFamily="18" charset="-127"/>
                <a:cs typeface="Angsana New" pitchFamily="18" charset="-34"/>
              </a:rPr>
              <a:t>Thick, wet, and unpleasant</a:t>
            </a:r>
            <a:endParaRPr lang="ko-KR" altLang="en-US" sz="5400" dirty="0">
              <a:latin typeface="Angsana New" pitchFamily="18" charset="-34"/>
              <a:ea typeface="HY수평선M" pitchFamily="18" charset="-127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357187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 smtClean="0">
                <a:latin typeface="HY수평선M" pitchFamily="18" charset="-127"/>
                <a:ea typeface="HY수평선M" pitchFamily="18" charset="-127"/>
              </a:rPr>
              <a:t>I hate worms because they feel </a:t>
            </a:r>
            <a:r>
              <a:rPr lang="en-US" altLang="ko-KR" sz="6000" b="1" dirty="0" smtClean="0">
                <a:solidFill>
                  <a:srgbClr val="FF0000"/>
                </a:solidFill>
                <a:latin typeface="HY수평선M" pitchFamily="18" charset="-127"/>
                <a:ea typeface="HY수평선M" pitchFamily="18" charset="-127"/>
              </a:rPr>
              <a:t>slimy</a:t>
            </a:r>
            <a:r>
              <a:rPr lang="en-US" altLang="ko-KR" sz="6000" b="1" dirty="0" smtClean="0">
                <a:latin typeface="HY수평선M" pitchFamily="18" charset="-127"/>
                <a:ea typeface="HY수평선M" pitchFamily="18" charset="-127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중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</TotalTime>
  <Words>125</Words>
  <Application>Microsoft Office PowerPoint</Application>
  <PresentationFormat>화면 슬라이드 쇼(4:3)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중앙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LG</cp:lastModifiedBy>
  <cp:revision>9</cp:revision>
  <dcterms:created xsi:type="dcterms:W3CDTF">2019-01-04T07:47:58Z</dcterms:created>
  <dcterms:modified xsi:type="dcterms:W3CDTF">2019-01-04T23:05:27Z</dcterms:modified>
</cp:coreProperties>
</file>