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77" r:id="rId4"/>
    <p:sldId id="269" r:id="rId5"/>
    <p:sldId id="260" r:id="rId6"/>
    <p:sldId id="261" r:id="rId7"/>
    <p:sldId id="262" r:id="rId8"/>
    <p:sldId id="263" r:id="rId9"/>
    <p:sldId id="264" r:id="rId10"/>
    <p:sldId id="27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5" r:id="rId19"/>
    <p:sldId id="279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05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33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8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38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33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85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78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54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49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43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8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38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2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1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3EB3FCA-4500-4FCF-8A3E-E9C7DBF2C9D8}" type="datetimeFigureOut">
              <a:rPr lang="ko-KR" altLang="en-US" smtClean="0"/>
              <a:t>2019-01-22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B0CCD77-BEAC-4E65-8CB9-D10E1D050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14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1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2XVdDSJHq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pPr algn="ctr"/>
            <a:r>
              <a:rPr lang="en-US" altLang="ko-KR" sz="7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sz="7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93576"/>
          </a:xfrm>
        </p:spPr>
        <p:txBody>
          <a:bodyPr>
            <a:normAutofit/>
          </a:bodyPr>
          <a:lstStyle/>
          <a:p>
            <a:pPr algn="r"/>
            <a:r>
              <a:rPr lang="en-US" altLang="ko-KR" sz="1600" dirty="0" smtClean="0">
                <a:latin typeface="Berlin Sans FB Demi" panose="020E0802020502020306" pitchFamily="34" charset="0"/>
              </a:rPr>
              <a:t>Reading</a:t>
            </a:r>
          </a:p>
          <a:p>
            <a:pPr algn="r"/>
            <a:r>
              <a:rPr lang="en-US" altLang="ko-KR" sz="1600" dirty="0" err="1" smtClean="0">
                <a:latin typeface="Berlin Sans FB Demi" panose="020E0802020502020306" pitchFamily="34" charset="0"/>
              </a:rPr>
              <a:t>Jeong</a:t>
            </a:r>
            <a:r>
              <a:rPr lang="en-US" altLang="ko-KR" sz="1600" dirty="0" err="1">
                <a:latin typeface="Berlin Sans FB Demi" panose="020E0802020502020306" pitchFamily="34" charset="0"/>
              </a:rPr>
              <a:t>-</a:t>
            </a:r>
            <a:r>
              <a:rPr lang="en-US" altLang="ko-KR" sz="1600" dirty="0" err="1" smtClean="0">
                <a:latin typeface="Berlin Sans FB Demi" panose="020E0802020502020306" pitchFamily="34" charset="0"/>
              </a:rPr>
              <a:t>Mi</a:t>
            </a:r>
            <a:r>
              <a:rPr lang="en-US" altLang="ko-KR" sz="1600" dirty="0" smtClean="0">
                <a:latin typeface="Berlin Sans FB Demi" panose="020E0802020502020306" pitchFamily="34" charset="0"/>
              </a:rPr>
              <a:t>, Park (Jen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722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7" name="내용 개체 틀 5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  <a:effectLst/>
        </p:spPr>
        <p:txBody>
          <a:bodyPr>
            <a:normAutofit/>
          </a:bodyPr>
          <a:lstStyle/>
          <a:p>
            <a:r>
              <a:rPr lang="en-US" altLang="ko-KR" sz="5400" b="1" dirty="0" smtClean="0">
                <a:latin typeface="Berlin Sans FB Demi" panose="020E0802020502020306" pitchFamily="34" charset="0"/>
              </a:rPr>
              <a:t>Words Quiz</a:t>
            </a:r>
            <a:endParaRPr lang="ko-KR" altLang="en-US" sz="5400" b="1" dirty="0">
              <a:latin typeface="Berlin Sans FB Demi" panose="020E0802020502020306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79" y="2198608"/>
            <a:ext cx="5254723" cy="36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4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Friend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/>
          <a:stretch/>
        </p:blipFill>
        <p:spPr>
          <a:xfrm>
            <a:off x="3704253" y="2568929"/>
            <a:ext cx="3373500" cy="29432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87" y="2577140"/>
            <a:ext cx="4678085" cy="29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56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Tablet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00" y="2318703"/>
            <a:ext cx="3443677" cy="344367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8606"/>
          <a:stretch/>
        </p:blipFill>
        <p:spPr>
          <a:xfrm>
            <a:off x="7837713" y="2654251"/>
            <a:ext cx="4086809" cy="27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33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Cloud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44" y="2338869"/>
            <a:ext cx="4537788" cy="34033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2338869"/>
            <a:ext cx="4002832" cy="34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Wireless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2649894"/>
            <a:ext cx="4168061" cy="33344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r="50128" b="15658"/>
          <a:stretch/>
        </p:blipFill>
        <p:spPr>
          <a:xfrm>
            <a:off x="4432041" y="2643985"/>
            <a:ext cx="3013788" cy="33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3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10000" y="2222285"/>
            <a:ext cx="10554574" cy="3636511"/>
          </a:xfrm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Viral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8" y="2601929"/>
            <a:ext cx="4581848" cy="28772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42" y="2601929"/>
            <a:ext cx="4311906" cy="28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8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Tweet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6343" y="2338420"/>
            <a:ext cx="3520378" cy="352037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35" y="2894426"/>
            <a:ext cx="5097871" cy="24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7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Troll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21" y="2768703"/>
            <a:ext cx="3535680" cy="23469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18470" r="16419" b="9132"/>
          <a:stretch/>
        </p:blipFill>
        <p:spPr>
          <a:xfrm>
            <a:off x="2912276" y="2459002"/>
            <a:ext cx="5475946" cy="31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6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14700"/>
          </a:xfrm>
          <a:effectLst/>
        </p:spPr>
        <p:txBody>
          <a:bodyPr>
            <a:normAutofit/>
          </a:bodyPr>
          <a:lstStyle/>
          <a:p>
            <a:endParaRPr lang="en-US" altLang="ko-KR" sz="5400" b="1" dirty="0" smtClean="0">
              <a:latin typeface="Berlin Sans FB Demi" panose="020E0802020502020306" pitchFamily="34" charset="0"/>
            </a:endParaRPr>
          </a:p>
          <a:p>
            <a:endParaRPr lang="en-US" altLang="ko-KR" sz="5400" b="1" dirty="0">
              <a:latin typeface="Berlin Sans FB Demi" panose="020E0802020502020306" pitchFamily="34" charset="0"/>
            </a:endParaRPr>
          </a:p>
          <a:p>
            <a:endParaRPr lang="en-US" altLang="ko-KR" sz="5400" b="1" dirty="0" smtClean="0">
              <a:latin typeface="Berlin Sans FB Demi" panose="020E0802020502020306" pitchFamily="34" charset="0"/>
            </a:endParaRPr>
          </a:p>
          <a:p>
            <a:r>
              <a:rPr lang="en-US" altLang="ko-KR" sz="5400" b="1" dirty="0" smtClean="0">
                <a:latin typeface="Berlin Sans FB Demi" panose="020E0802020502020306" pitchFamily="34" charset="0"/>
              </a:rPr>
              <a:t>Publish a dictionary </a:t>
            </a:r>
            <a:endParaRPr lang="ko-KR" altLang="en-US" sz="5400" b="1" dirty="0">
              <a:latin typeface="Berlin Sans FB Demi" panose="020E0802020502020306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74" y="150294"/>
            <a:ext cx="6932578" cy="51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3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800" dirty="0" smtClean="0">
                <a:latin typeface="Berlin Sans FB Demi" panose="020E0802020502020306" pitchFamily="34" charset="0"/>
              </a:rPr>
              <a:t>Before the end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ko-KR" sz="4000" dirty="0" smtClean="0">
                <a:latin typeface="Berlin Sans FB Demi" panose="020E0802020502020306" pitchFamily="34" charset="0"/>
              </a:rPr>
              <a:t>Is the meaning of the word changing?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ko-KR" sz="4000" dirty="0" smtClean="0">
                <a:latin typeface="Berlin Sans FB Demi" panose="020E0802020502020306" pitchFamily="34" charset="0"/>
              </a:rPr>
              <a:t>What changes the meaning of the word?</a:t>
            </a:r>
            <a:endParaRPr lang="ko-KR" altLang="en-US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60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t="3901" r="30354" b="9763"/>
          <a:stretch/>
        </p:blipFill>
        <p:spPr>
          <a:xfrm>
            <a:off x="1528053" y="155643"/>
            <a:ext cx="9272079" cy="64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3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02249"/>
          </a:xfrm>
          <a:effectLst/>
        </p:spPr>
        <p:txBody>
          <a:bodyPr>
            <a:normAutofit/>
          </a:bodyPr>
          <a:lstStyle/>
          <a:p>
            <a:endParaRPr lang="en-US" altLang="ko-KR" sz="5400" b="1" dirty="0" smtClean="0">
              <a:latin typeface="Berlin Sans FB Demi" panose="020E0802020502020306" pitchFamily="34" charset="0"/>
            </a:endParaRPr>
          </a:p>
          <a:p>
            <a:endParaRPr lang="en-US" altLang="ko-KR" sz="5400" b="1" dirty="0">
              <a:latin typeface="Berlin Sans FB Demi" panose="020E0802020502020306" pitchFamily="34" charset="0"/>
            </a:endParaRPr>
          </a:p>
          <a:p>
            <a:endParaRPr lang="en-US" altLang="ko-KR" sz="5400" b="1" dirty="0" smtClean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n-US" altLang="ko-KR" sz="5400" b="1" dirty="0" smtClean="0">
                <a:latin typeface="Berlin Sans FB Demi" panose="020E0802020502020306" pitchFamily="34" charset="0"/>
              </a:rPr>
              <a:t>Thank you! </a:t>
            </a:r>
            <a:endParaRPr lang="ko-KR" altLang="en-US" sz="5400" b="1" dirty="0">
              <a:latin typeface="Berlin Sans FB Demi" panose="020E0802020502020306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3901" r="30408" b="28581"/>
          <a:stretch/>
        </p:blipFill>
        <p:spPr>
          <a:xfrm>
            <a:off x="1399123" y="341263"/>
            <a:ext cx="9393752" cy="51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 altLang="ko-KR" sz="2000" b="1" dirty="0" smtClean="0">
                <a:latin typeface="Berlin Sans FB Demi" panose="020E0802020502020306" pitchFamily="34" charset="0"/>
              </a:rPr>
              <a:t>Reference</a:t>
            </a:r>
          </a:p>
          <a:p>
            <a:r>
              <a:rPr lang="en-US" altLang="ko-KR" sz="2000" b="1" dirty="0">
                <a:latin typeface="Berlin Sans FB Demi" panose="020E0802020502020306" pitchFamily="34" charset="0"/>
              </a:rPr>
              <a:t>Sean </a:t>
            </a:r>
            <a:r>
              <a:rPr lang="en-US" altLang="ko-KR" sz="2000" b="1" dirty="0" err="1">
                <a:latin typeface="Berlin Sans FB Demi" panose="020E0802020502020306" pitchFamily="34" charset="0"/>
              </a:rPr>
              <a:t>Banviile</a:t>
            </a:r>
            <a:r>
              <a:rPr lang="en-US" altLang="ko-KR" sz="2000" b="1" dirty="0">
                <a:latin typeface="Berlin Sans FB Demi" panose="020E0802020502020306" pitchFamily="34" charset="0"/>
              </a:rPr>
              <a:t>. (2015). The Internet gives new meanings to common words. Retrieved January 12, 2019 from https://breakingnewsenglish.com/1510/151020-words.html</a:t>
            </a:r>
          </a:p>
          <a:p>
            <a:r>
              <a:rPr lang="en-US" altLang="ko-KR" sz="2000" b="1" dirty="0">
                <a:latin typeface="Berlin Sans FB Demi" panose="020E0802020502020306" pitchFamily="34" charset="0"/>
              </a:rPr>
              <a:t>20 Words That Mean More Than They Did 20 Years Ago. (2015). Retrieved January 12, 2019 from  </a:t>
            </a:r>
            <a:r>
              <a:rPr lang="en-US" altLang="ko-KR" sz="2000" b="1" dirty="0" smtClean="0">
                <a:latin typeface="Berlin Sans FB Demi" panose="020E0802020502020306" pitchFamily="34" charset="0"/>
              </a:rPr>
              <a:t>https</a:t>
            </a:r>
            <a:r>
              <a:rPr lang="en-US" altLang="ko-KR" sz="2000" b="1" dirty="0">
                <a:latin typeface="Berlin Sans FB Demi" panose="020E0802020502020306" pitchFamily="34" charset="0"/>
              </a:rPr>
              <a:t>://www.dictionary.com/e/20-words-in-20-years/</a:t>
            </a:r>
          </a:p>
          <a:p>
            <a:r>
              <a:rPr lang="en-US" altLang="ko-KR" sz="2000" b="1" dirty="0">
                <a:latin typeface="Berlin Sans FB Demi" panose="020E0802020502020306" pitchFamily="34" charset="0"/>
              </a:rPr>
              <a:t>Caitlin Dewey. (2015). 24 words that mean totally different things now than they did pre-Internet.  Retrieved January 12, 2019 from https://www.washingtonpost.com/news/the-intersect/wp/2015/10/15/24-words-that-mean-totally-different-things-now-than-they-did-pre-internet/?noredirect=on&amp;utm_term=.7db75bc0d668</a:t>
            </a:r>
          </a:p>
          <a:p>
            <a:r>
              <a:rPr lang="en-US" altLang="ko-KR" sz="2000" b="1" dirty="0">
                <a:latin typeface="Berlin Sans FB Demi" panose="020E0802020502020306" pitchFamily="34" charset="0"/>
              </a:rPr>
              <a:t>David Crystal. (2011). In </a:t>
            </a:r>
            <a:r>
              <a:rPr lang="en-US" altLang="ko-KR" sz="2000" b="1" dirty="0" err="1">
                <a:latin typeface="Berlin Sans FB Demi" panose="020E0802020502020306" pitchFamily="34" charset="0"/>
              </a:rPr>
              <a:t>Youtube</a:t>
            </a:r>
            <a:r>
              <a:rPr lang="en-US" altLang="ko-KR" sz="2000" b="1" dirty="0">
                <a:latin typeface="Berlin Sans FB Demi" panose="020E0802020502020306" pitchFamily="34" charset="0"/>
              </a:rPr>
              <a:t>.  Retrieved January 15, 2019 </a:t>
            </a:r>
            <a:r>
              <a:rPr lang="en-US" altLang="ko-KR" sz="2000" b="1" dirty="0" smtClean="0">
                <a:latin typeface="Berlin Sans FB Demi" panose="020E0802020502020306" pitchFamily="34" charset="0"/>
              </a:rPr>
              <a:t>from https</a:t>
            </a:r>
            <a:r>
              <a:rPr lang="en-US" altLang="ko-KR" sz="2000" b="1" dirty="0">
                <a:latin typeface="Berlin Sans FB Demi" panose="020E0802020502020306" pitchFamily="34" charset="0"/>
              </a:rPr>
              <a:t>://www.youtube.com/watch?v=P2XVdDSJHqY</a:t>
            </a:r>
          </a:p>
        </p:txBody>
      </p:sp>
    </p:spTree>
    <p:extLst>
      <p:ext uri="{BB962C8B-B14F-4D97-AF65-F5344CB8AC3E}">
        <p14:creationId xmlns:p14="http://schemas.microsoft.com/office/powerpoint/2010/main" val="8001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b="1" dirty="0" smtClean="0">
                <a:latin typeface="Berlin Sans FB Demi" panose="020E0802020502020306" pitchFamily="34" charset="0"/>
              </a:rPr>
              <a:t>Charades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93" y="2222287"/>
            <a:ext cx="5370576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5000" lnSpcReduction="20000"/>
          </a:bodyPr>
          <a:lstStyle/>
          <a:p>
            <a:endParaRPr lang="en-US" altLang="ko-KR" sz="5400" dirty="0" smtClean="0">
              <a:latin typeface="Berlin Sans FB Demi" panose="020E0802020502020306" pitchFamily="34" charset="0"/>
            </a:endParaRPr>
          </a:p>
          <a:p>
            <a:r>
              <a:rPr lang="en-US" altLang="ko-KR" sz="5400" dirty="0" smtClean="0">
                <a:latin typeface="Berlin Sans FB Demi" panose="020E0802020502020306" pitchFamily="34" charset="0"/>
              </a:rPr>
              <a:t>Brainstorming</a:t>
            </a:r>
          </a:p>
          <a:p>
            <a:pPr marL="0" indent="0">
              <a:buNone/>
            </a:pPr>
            <a:r>
              <a:rPr lang="en-US" altLang="ko-KR" sz="5400" dirty="0" smtClean="0">
                <a:latin typeface="Berlin Sans FB Demi" panose="020E0802020502020306" pitchFamily="34" charset="0"/>
              </a:rPr>
              <a:t>Can you give another examples like “Friend”?</a:t>
            </a:r>
          </a:p>
          <a:p>
            <a:pPr marL="0" indent="0">
              <a:buNone/>
            </a:pPr>
            <a:r>
              <a:rPr lang="en-US" altLang="ko-KR" sz="5400" dirty="0" smtClean="0">
                <a:latin typeface="Berlin Sans FB Demi" panose="020E0802020502020306" pitchFamily="34" charset="0"/>
              </a:rPr>
              <a:t> 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3901" r="30354" b="9763"/>
          <a:stretch/>
        </p:blipFill>
        <p:spPr>
          <a:xfrm>
            <a:off x="6276341" y="129266"/>
            <a:ext cx="4769976" cy="33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9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pic>
        <p:nvPicPr>
          <p:cNvPr id="3" name="P2XVdDSJHq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4948" y="309843"/>
            <a:ext cx="10902102" cy="61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Skimming (30 seconds)</a:t>
            </a:r>
          </a:p>
          <a:p>
            <a:pPr marL="0" indent="0">
              <a:buNone/>
            </a:pPr>
            <a:r>
              <a:rPr lang="en-US" altLang="ko-KR" sz="5400" dirty="0" smtClean="0">
                <a:latin typeface="Berlin Sans FB Demi" panose="020E0802020502020306" pitchFamily="34" charset="0"/>
              </a:rPr>
              <a:t> Find the main idea.</a:t>
            </a:r>
            <a:endParaRPr lang="ko-KR" altLang="en-US" sz="5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01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Scanning (30 seconds)</a:t>
            </a:r>
          </a:p>
          <a:p>
            <a:pPr marL="0" indent="0">
              <a:buNone/>
            </a:pPr>
            <a:r>
              <a:rPr lang="en-US" altLang="ko-KR" sz="5400" dirty="0">
                <a:latin typeface="Berlin Sans FB Demi" panose="020E0802020502020306" pitchFamily="34" charset="0"/>
              </a:rPr>
              <a:t> </a:t>
            </a:r>
            <a:r>
              <a:rPr lang="en-US" altLang="ko-KR" sz="4400" dirty="0" smtClean="0">
                <a:latin typeface="Berlin Sans FB Demi" panose="020E0802020502020306" pitchFamily="34" charset="0"/>
              </a:rPr>
              <a:t>How many example words are there?</a:t>
            </a:r>
            <a:endParaRPr lang="ko-KR" alt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27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Berlin Sans FB Demi" panose="020E0802020502020306" pitchFamily="34" charset="0"/>
              </a:rPr>
              <a:t>Reading Carefully </a:t>
            </a:r>
            <a:r>
              <a:rPr lang="en-US" altLang="ko-KR" sz="5400" dirty="0" smtClean="0">
                <a:latin typeface="Berlin Sans FB Demi" panose="020E0802020502020306" pitchFamily="34" charset="0"/>
              </a:rPr>
              <a:t>(3 </a:t>
            </a:r>
            <a:r>
              <a:rPr lang="en-US" altLang="ko-KR" sz="5400" dirty="0" smtClean="0">
                <a:latin typeface="Berlin Sans FB Demi" panose="020E0802020502020306" pitchFamily="34" charset="0"/>
              </a:rPr>
              <a:t>minutes)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ko-KR" sz="4000" dirty="0" smtClean="0">
                <a:latin typeface="Berlin Sans FB Demi" panose="020E0802020502020306" pitchFamily="34" charset="0"/>
              </a:rPr>
              <a:t>What changes </a:t>
            </a:r>
            <a:r>
              <a:rPr lang="en-US" altLang="ko-KR" sz="4000" dirty="0">
                <a:latin typeface="Berlin Sans FB Demi" panose="020E0802020502020306" pitchFamily="34" charset="0"/>
              </a:rPr>
              <a:t>our lives? </a:t>
            </a:r>
            <a:r>
              <a:rPr lang="en-US" altLang="ko-KR" sz="4000" dirty="0" smtClean="0">
                <a:latin typeface="Berlin Sans FB Demi" panose="020E0802020502020306" pitchFamily="34" charset="0"/>
              </a:rPr>
              <a:t>   </a:t>
            </a:r>
            <a:endParaRPr lang="en-US" altLang="ko-KR" sz="4000" dirty="0">
              <a:latin typeface="Berlin Sans FB Demi" panose="020E0802020502020306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4000" dirty="0" smtClean="0">
                <a:latin typeface="Berlin Sans FB Demi" panose="020E0802020502020306" pitchFamily="34" charset="0"/>
              </a:rPr>
              <a:t>How </a:t>
            </a:r>
            <a:r>
              <a:rPr lang="en-US" altLang="ko-KR" sz="4000" dirty="0">
                <a:latin typeface="Berlin Sans FB Demi" panose="020E0802020502020306" pitchFamily="34" charset="0"/>
              </a:rPr>
              <a:t>about meaning of the </a:t>
            </a:r>
            <a:r>
              <a:rPr lang="en-US" altLang="ko-KR" sz="4000" dirty="0" smtClean="0">
                <a:latin typeface="Berlin Sans FB Demi" panose="020E0802020502020306" pitchFamily="34" charset="0"/>
              </a:rPr>
              <a:t>words?</a:t>
            </a:r>
            <a:endParaRPr lang="en-US" altLang="ko-KR" sz="4000" dirty="0">
              <a:latin typeface="Berlin Sans FB Demi" panose="020E0802020502020306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4000" dirty="0" smtClean="0">
                <a:latin typeface="Berlin Sans FB Demi" panose="020E0802020502020306" pitchFamily="34" charset="0"/>
              </a:rPr>
              <a:t>Can </a:t>
            </a:r>
            <a:r>
              <a:rPr lang="en-US" altLang="ko-KR" sz="4000" dirty="0">
                <a:latin typeface="Berlin Sans FB Demi" panose="020E0802020502020306" pitchFamily="34" charset="0"/>
              </a:rPr>
              <a:t>you give an example</a:t>
            </a:r>
            <a:r>
              <a:rPr lang="en-US" altLang="ko-KR" sz="4000" dirty="0" smtClean="0">
                <a:latin typeface="Berlin Sans FB Demi" panose="020E0802020502020306" pitchFamily="34" charset="0"/>
              </a:rPr>
              <a:t>?</a:t>
            </a:r>
            <a:endParaRPr lang="ko-KR" altLang="ko-KR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1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18711" y="2222287"/>
            <a:ext cx="11033319" cy="4336775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en-US" altLang="ko-KR" sz="5800" dirty="0" smtClean="0">
                <a:latin typeface="Berlin Sans FB Demi" panose="020E0802020502020306" pitchFamily="34" charset="0"/>
              </a:rPr>
              <a:t>After Reading</a:t>
            </a:r>
          </a:p>
          <a:p>
            <a:pPr>
              <a:buAutoNum type="arabicPeriod"/>
            </a:pPr>
            <a:r>
              <a:rPr lang="en-US" altLang="ko-KR" sz="4300" dirty="0" smtClean="0">
                <a:latin typeface="Berlin Sans FB Demi" panose="020E0802020502020306" pitchFamily="34" charset="0"/>
              </a:rPr>
              <a:t> How </a:t>
            </a:r>
            <a:r>
              <a:rPr lang="en-US" altLang="ko-KR" sz="4300" dirty="0">
                <a:latin typeface="Berlin Sans FB Demi" panose="020E0802020502020306" pitchFamily="34" charset="0"/>
              </a:rPr>
              <a:t>long has the website </a:t>
            </a:r>
            <a:r>
              <a:rPr lang="en-US" altLang="ko-KR" sz="4300" i="1" dirty="0">
                <a:latin typeface="Berlin Sans FB Demi" panose="020E0802020502020306" pitchFamily="34" charset="0"/>
              </a:rPr>
              <a:t>Dictionary.com</a:t>
            </a:r>
            <a:r>
              <a:rPr lang="en-US" altLang="ko-KR" sz="4300" dirty="0">
                <a:latin typeface="Berlin Sans FB Demi" panose="020E0802020502020306" pitchFamily="34" charset="0"/>
              </a:rPr>
              <a:t> been made? </a:t>
            </a:r>
          </a:p>
          <a:p>
            <a:pPr>
              <a:buAutoNum type="arabicPeriod"/>
            </a:pPr>
            <a:r>
              <a:rPr lang="en-US" altLang="ko-KR" sz="4300" dirty="0" smtClean="0">
                <a:latin typeface="Berlin Sans FB Demi" panose="020E0802020502020306" pitchFamily="34" charset="0"/>
              </a:rPr>
              <a:t> Why </a:t>
            </a:r>
            <a:r>
              <a:rPr lang="en-US" altLang="ko-KR" sz="4300" dirty="0">
                <a:latin typeface="Berlin Sans FB Demi" panose="020E0802020502020306" pitchFamily="34" charset="0"/>
              </a:rPr>
              <a:t>has the meaning of the words </a:t>
            </a:r>
            <a:r>
              <a:rPr lang="en-US" altLang="ko-KR" sz="4300" dirty="0" smtClean="0">
                <a:latin typeface="Berlin Sans FB Demi" panose="020E0802020502020306" pitchFamily="34" charset="0"/>
              </a:rPr>
              <a:t>changed?</a:t>
            </a:r>
            <a:endParaRPr lang="en-US" altLang="ko-KR" sz="4300" dirty="0">
              <a:latin typeface="Berlin Sans FB Demi" panose="020E0802020502020306" pitchFamily="34" charset="0"/>
            </a:endParaRPr>
          </a:p>
          <a:p>
            <a:pPr>
              <a:buAutoNum type="arabicPeriod"/>
            </a:pPr>
            <a:r>
              <a:rPr lang="en-US" altLang="ko-KR" sz="4300" dirty="0" smtClean="0">
                <a:latin typeface="Berlin Sans FB Demi" panose="020E0802020502020306" pitchFamily="34" charset="0"/>
              </a:rPr>
              <a:t> Tell </a:t>
            </a:r>
            <a:r>
              <a:rPr lang="en-US" altLang="ko-KR" sz="4300" dirty="0">
                <a:latin typeface="Berlin Sans FB Demi" panose="020E0802020502020306" pitchFamily="34" charset="0"/>
              </a:rPr>
              <a:t>how words will change in the next two </a:t>
            </a:r>
            <a:r>
              <a:rPr lang="en-US" altLang="ko-KR" sz="4300" dirty="0" smtClean="0">
                <a:latin typeface="Berlin Sans FB Demi" panose="020E0802020502020306" pitchFamily="34" charset="0"/>
              </a:rPr>
              <a:t>decades.</a:t>
            </a:r>
            <a:endParaRPr lang="ko-KR" altLang="ko-KR" sz="43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1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Let’s Read!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38" y="2222287"/>
            <a:ext cx="4826000" cy="4279900"/>
          </a:xfrm>
          <a:prstGeom prst="rect">
            <a:avLst/>
          </a:prstGeom>
        </p:spPr>
      </p:pic>
      <p:sp>
        <p:nvSpPr>
          <p:cNvPr id="7" name="내용 개체 틀 5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  <a:effectLst/>
        </p:spPr>
        <p:txBody>
          <a:bodyPr>
            <a:normAutofit/>
          </a:bodyPr>
          <a:lstStyle/>
          <a:p>
            <a:r>
              <a:rPr lang="en-US" altLang="ko-KR" sz="5400" b="1" dirty="0" smtClean="0">
                <a:latin typeface="Berlin Sans FB Demi" panose="020E0802020502020306" pitchFamily="34" charset="0"/>
              </a:rPr>
              <a:t>Create a Title</a:t>
            </a:r>
            <a:endParaRPr lang="ko-KR" altLang="en-US" sz="5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0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명언">
  <a:themeElements>
    <a:clrScheme name="명언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명언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명언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TM03457503[[fn=명언]]</Template>
  <TotalTime>1675</TotalTime>
  <Words>298</Words>
  <Application>Microsoft Office PowerPoint</Application>
  <PresentationFormat>와이드스크린</PresentationFormat>
  <Paragraphs>64</Paragraphs>
  <Slides>22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Berlin Sans FB Demi</vt:lpstr>
      <vt:lpstr>Century Gothic</vt:lpstr>
      <vt:lpstr>Wingdings 2</vt:lpstr>
      <vt:lpstr>명언</vt:lpstr>
      <vt:lpstr>Let’s Read!</vt:lpstr>
      <vt:lpstr>PowerPoint 프레젠테이션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Let’s Read!</vt:lpstr>
      <vt:lpstr>PowerPoint 프레젠테이션</vt:lpstr>
      <vt:lpstr>Let’s Read!</vt:lpstr>
      <vt:lpstr>Let’s Read!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꿈둥이어린이집</dc:creator>
  <cp:lastModifiedBy>꿈둥이어린이집</cp:lastModifiedBy>
  <cp:revision>38</cp:revision>
  <dcterms:created xsi:type="dcterms:W3CDTF">2019-01-16T04:52:13Z</dcterms:created>
  <dcterms:modified xsi:type="dcterms:W3CDTF">2019-01-22T00:43:20Z</dcterms:modified>
</cp:coreProperties>
</file>