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463627-E486-4B25-91AD-DF8CEFB05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530DAB2-D960-46C1-BD52-4D993CF7A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7A6179-1AB9-43F4-9E2D-EA9FD279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F8D63A-84C8-49B3-8348-62DBF443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8EE83BC-420E-49B8-8396-341EE8024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59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15CD20-1EC4-4298-AB06-BC5D0E33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3686145-792B-4896-BC1A-09A7CF1DA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026EE5-490B-4331-B958-DB79348A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158BC07-073A-486D-A751-BFCDACBA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B5162B-71D2-40AC-A8CF-84FE7E67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4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F16A439-84A8-4683-B17F-256A314C02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6740D61-2A83-45DE-B5E6-2E717152C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03627-3179-4911-9B4D-A8BCEF468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D0D67E-8818-4D66-B809-167EC167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B1A607-C060-4312-B04D-4A405F54B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52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6ACEB-C7F5-4258-AF3A-E810AD5C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35A477-07AD-4358-AB40-B557FA2EE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C54CC76-33BA-4F76-AB4B-90B5BDCA8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1B2059-A679-4A5A-B42D-05D92E7B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8F129B-6C16-43A9-8424-E78AF5EE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93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2F554C-DBAC-4D2E-B297-254A6C9A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A8DAFA5-A60E-4E2D-9A94-304ECF540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442E6F-3212-4159-995B-308F6B5B4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C0B38A-107E-49DA-B054-ACCE5667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9A8D39-D202-4ACB-AC82-88DCABC7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62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0DABD2-4A05-4438-919A-F8E761C9D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259247-4CAB-4571-AB2C-DDC70CDD8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2BB5F5F-64B3-43FF-A217-C8E16EA8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ABD1439-D357-45FD-BAB4-E0028030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6672DB6-9944-457F-A466-1900337D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1413D3-4BDE-4BD5-A931-54BDDB1D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87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6C76A5-7036-459C-BF01-697AE25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3F0350-F842-4CC9-BAC9-273449C5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C248962-C072-460F-AC7E-93AEC7C03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C43B3D3-3D9E-491A-9D41-158EB214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988B366-1174-40D5-8D62-F6C619FB7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F82B40C-391A-40D9-85A8-6AFB6C4F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1F82B3D-1D9C-48B3-B25B-6C2AA84E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657DA4E-505D-4049-B512-8A5B5EA9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24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7E7441-71CA-49CD-90B8-B4100FD94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0DDFC-546F-462D-A46E-AD90F19E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C1B51B5-3184-41F2-A232-60BCB4FA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2057DC1-96CB-46C3-9454-58E07B76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51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BC2DFD8-0AC8-425B-8C08-6DF7A8A33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7621E2-927C-40E4-B621-7AB70023C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8A7CC4-2CF8-485E-BA76-EAE9472B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2923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028B6F-5CDF-4834-8F38-8F366B48F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892764-48AF-4017-A673-FCF1ECC4A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E46ED8A-B21C-4F5C-A4F0-16B415C73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42EE0F6-E8B3-42B3-8D0A-49683B3E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CEB2F19-0089-4326-88C7-2845A2D5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24A0E54-393F-4830-A40B-01C5F4D6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84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C00D36-1246-4C77-9954-4E3FE2D7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311D8C0-4528-4D6B-BFA4-907E45D78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9096B44-1E80-48EA-9A1F-AB602AFFF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AA7609-7ED0-4C92-9962-EC5B5435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64C394-5AC1-4D9B-90E2-A782DD2C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04C51A-961B-4596-835B-D9B13F4F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4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C0CD915-0077-4787-AA75-99E8AB73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478D54-598E-4887-B390-4AB96C82F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8720B3-3BCA-4E5A-8A3D-13417CC10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49EA3-15F5-4DC1-B1BA-62A2DDF4042D}" type="datetimeFigureOut">
              <a:rPr lang="ko-KR" altLang="en-US" smtClean="0"/>
              <a:t>2019-03-02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4EBCBC-682D-4E6F-86F5-8B9F558BD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FACC05-47B0-4548-B300-525B3DF01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8FDAD-5D46-4C79-A754-A6DEF7237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907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source=images&amp;cd=&amp;cad=rja&amp;uact=8&amp;ved=2ahUKEwjT_NHv1uPgAhVGzLwKHRQ3AHoQjRx6BAgBEAU&amp;url=%2Furl%3Fsa%3Di%26rct%3Dj%26q%3D%26esrc%3Ds%26source%3Dimages%26cd%3D%26ved%3D%26url%3Dhttps%253A%252F%252Fwww.azamaraclubcruises.com%252Flos-angeles-california-cruises%26psig%3DAOvVaw1LuM8KdSz5WQuqbg9ntBZe%26ust%3D1551623699234134&amp;psig=AOvVaw1LuM8KdSz5WQuqbg9ntBZe&amp;ust=155162369923413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rct=j&amp;q=&amp;esrc=s&amp;source=images&amp;cd=&amp;cad=rja&amp;uact=8&amp;ved=2ahUKEwi9n5me1-PgAhUDwLwKHZF1Ds4QjRx6BAgBEAU&amp;url=https%3A%2F%2Fmadeleinelovesmovies.com%2F2017%2F01%2F11%2Fcity-of-stars-la-la-land%2F&amp;psig=AOvVaw2-xqGp8mUYIYUJ-DAYTliz&amp;ust=15516237957875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com/url?sa=i&amp;rct=j&amp;q=&amp;esrc=s&amp;source=images&amp;cd=&amp;cad=rja&amp;uact=8&amp;ved=2ahUKEwiY5eWy1-PgAhVFf7wKHRpyDdMQjRx6BAgBEAU&amp;url=https%3A%2F%2Fthefilmrealm.wordpress.com%2F2016%2F07%2F16%2Fla-la-land-trailer-city-of-stars%2F&amp;psig=AOvVaw2-6wSKrXZV2dmQ3MHoetbf&amp;ust=1551623778659030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8p4TI3-PgAhUF8rwKHQvzBSsQjRx6BAgBEAU&amp;url=%2Furl%3Fsa%3Di%26rct%3Dj%26q%3D%26esrc%3Ds%26source%3Dimages%26cd%3D%26ved%3D%26url%3Dhttps%253A%252F%252Ftinycards.duolingo.com%252Fdecks%252F9FKMC2Dw%252Fto-know-present-french%26psig%3DAOvVaw34C7o2hiqNdCJR_zZq3Yd4%26ust%3D1551626000709638&amp;psig=AOvVaw34C7o2hiqNdCJR_zZq3Yd4&amp;ust=1551626000709638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-qOH_3-PgAhWKErwKHSW0C4QQjRx6BAgBEAU&amp;url=https%3A%2F%2Fwww.abc.net.au%2Fnews%2F2017-01-05%2Fbarack-and-michelle-obama-embrace%2F8164292&amp;psig=AOvVaw1N0jFgTGHYuOVE6-MbyeFM&amp;ust=1551626129746307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ved=2ahUKEwjhxce84OPgAhVGw7wKHXNGAKkQjRx6BAgBEAU&amp;url=http%3A%2F%2Fclipart-library.com%2Fsharing-cliparts.html&amp;psig=AOvVaw0-Qvoa54WMkLd2dNjGj7O7&amp;ust=155162627863980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2E334B7-E7CB-4793-B2C1-C77DF94B2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48AC2C7-31A1-4998-8F66-32A30A46C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altLang="ko-KR">
                <a:solidFill>
                  <a:srgbClr val="FFFFFF"/>
                </a:solidFill>
              </a:rPr>
              <a:t>City of Stars</a:t>
            </a: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1A900E-45B1-46B1-9FAE-835A2E793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US" altLang="ko-KR">
              <a:solidFill>
                <a:srgbClr val="FFFFFF"/>
              </a:solidFill>
            </a:endParaRPr>
          </a:p>
          <a:p>
            <a:r>
              <a:rPr lang="en-US" altLang="ko-KR">
                <a:solidFill>
                  <a:srgbClr val="FFFFFF"/>
                </a:solidFill>
              </a:rPr>
              <a:t>Lydia Kang</a:t>
            </a:r>
            <a:endParaRPr lang="ko-KR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52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189FC5-775C-4C67-BA0B-2D1970E2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Video Clip from </a:t>
            </a:r>
            <a:r>
              <a:rPr lang="en-US" altLang="ko-KR" dirty="0" err="1"/>
              <a:t>Youtube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4B5C1F8-27ED-4DB2-8CF8-D5675E070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FBC0F0A-8510-4E21-92F4-972005AA24B2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/>
              <a:t>https://www.youtube.com/watch?v=VFUos9sYbHs&amp;t=201s</a:t>
            </a:r>
          </a:p>
        </p:txBody>
      </p:sp>
    </p:spTree>
    <p:extLst>
      <p:ext uri="{BB962C8B-B14F-4D97-AF65-F5344CB8AC3E}">
        <p14:creationId xmlns:p14="http://schemas.microsoft.com/office/powerpoint/2010/main" val="260501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1606A7-1D7B-443C-A238-F824C142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Where is this?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608C8EE-531C-41B0-82B8-74A8E1CEC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7" y="2126665"/>
            <a:ext cx="5151664" cy="36861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4C91C18-63CD-4B27-9877-749B1DD96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2126665"/>
            <a:ext cx="6553200" cy="366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8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C274CD-95FB-48BE-808A-93A65D5F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Where is this?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BF627B-4E17-476C-8979-8C0199630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99" y="1454831"/>
            <a:ext cx="4720300" cy="271067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525D8DB-40DF-4725-85DB-C59B1755F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99" y="3793330"/>
            <a:ext cx="3812199" cy="288131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5A18A21B-74C6-47EE-98A8-591F44226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82" y="1454830"/>
            <a:ext cx="2699317" cy="521981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80157E6-7538-42E0-B059-AD4753C51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99" y="1442506"/>
            <a:ext cx="3812199" cy="2722999"/>
          </a:xfrm>
          <a:prstGeom prst="rect">
            <a:avLst/>
          </a:prstGeom>
        </p:spPr>
      </p:pic>
      <p:pic>
        <p:nvPicPr>
          <p:cNvPr id="1026" name="Picture 2" descr="Image result for Los Angeles">
            <a:hlinkClick r:id="rId6"/>
            <a:extLst>
              <a:ext uri="{FF2B5EF4-FFF2-40B4-BE49-F238E27FC236}">
                <a16:creationId xmlns:a16="http://schemas.microsoft.com/office/drawing/2014/main" id="{B6E60808-5D4C-4F98-8002-1561D5B0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98" y="4165505"/>
            <a:ext cx="4720300" cy="250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8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20A14A-2DF9-4479-B9E1-70621FD4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 descr="Image result for la la land city of stars">
            <a:hlinkClick r:id="rId2"/>
            <a:extLst>
              <a:ext uri="{FF2B5EF4-FFF2-40B4-BE49-F238E27FC236}">
                <a16:creationId xmlns:a16="http://schemas.microsoft.com/office/drawing/2014/main" id="{81821115-FCA0-4BC2-B6AE-24065F0F0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286124"/>
            <a:ext cx="6667500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930EB6BB-DB38-4FBD-AD78-53AF13603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9" y="365125"/>
            <a:ext cx="4095573" cy="6202363"/>
          </a:xfrm>
        </p:spPr>
      </p:pic>
      <p:pic>
        <p:nvPicPr>
          <p:cNvPr id="2052" name="Picture 4" descr="Image result for los angeles city of stars">
            <a:hlinkClick r:id="rId5"/>
            <a:extLst>
              <a:ext uri="{FF2B5EF4-FFF2-40B4-BE49-F238E27FC236}">
                <a16:creationId xmlns:a16="http://schemas.microsoft.com/office/drawing/2014/main" id="{0C0D822F-C35F-43EF-B9DE-99BC44C8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5124"/>
            <a:ext cx="6667500" cy="292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6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760623-6E25-49C1-8624-D0389A34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F84452-B2E9-4EBB-A312-879247C57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 Stars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Shining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03352D2-0723-446A-A4B2-4A8577E03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323" y="1825625"/>
            <a:ext cx="4517425" cy="452437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C928807-5ABD-4CD1-A274-0BC202DC9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54" y="1825625"/>
            <a:ext cx="4517424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5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677B1B-3F5A-4F83-A5FD-5F64A69D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91F299-3EEB-4D0F-B565-037B8EE2E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Knows 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56D1B01-8E5E-4E5B-A58E-50812AC9E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24" y="1967706"/>
            <a:ext cx="4760751" cy="4067175"/>
          </a:xfrm>
          <a:prstGeom prst="rect">
            <a:avLst/>
          </a:prstGeom>
        </p:spPr>
      </p:pic>
      <p:pic>
        <p:nvPicPr>
          <p:cNvPr id="3074" name="Picture 2" descr="Image result for know">
            <a:hlinkClick r:id="rId3"/>
            <a:extLst>
              <a:ext uri="{FF2B5EF4-FFF2-40B4-BE49-F238E27FC236}">
                <a16:creationId xmlns:a16="http://schemas.microsoft.com/office/drawing/2014/main" id="{F62F0C70-DDF3-4725-BC1D-A96CA06F8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967706"/>
            <a:ext cx="3686175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8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41EB76-B45B-4C0E-B1E2-7AC316039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F7E423-85E7-4E4C-BA54-170812243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Embrace</a:t>
            </a:r>
          </a:p>
          <a:p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0EFFB31-36E0-4D21-A6E5-0FACAF9D5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2065337"/>
            <a:ext cx="2619375" cy="1743075"/>
          </a:xfrm>
          <a:prstGeom prst="rect">
            <a:avLst/>
          </a:prstGeom>
        </p:spPr>
      </p:pic>
      <p:pic>
        <p:nvPicPr>
          <p:cNvPr id="4098" name="Picture 2" descr="Image result for embrace">
            <a:hlinkClick r:id="rId3"/>
            <a:extLst>
              <a:ext uri="{FF2B5EF4-FFF2-40B4-BE49-F238E27FC236}">
                <a16:creationId xmlns:a16="http://schemas.microsoft.com/office/drawing/2014/main" id="{9FD915A6-980F-40AD-8B28-6E69F57C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5337"/>
            <a:ext cx="55435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709588D-4263-43B1-89E2-17C5D5D55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5" y="391318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5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3E9EC0-6A5B-4DA7-9D4F-6C66379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CE7B0D-17B8-4D10-A9CC-8130E4207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Share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1CDE35D-619F-49E3-9B9E-02B3661BC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2514599"/>
            <a:ext cx="5743575" cy="3298675"/>
          </a:xfrm>
          <a:prstGeom prst="rect">
            <a:avLst/>
          </a:prstGeom>
        </p:spPr>
      </p:pic>
      <p:pic>
        <p:nvPicPr>
          <p:cNvPr id="5122" name="Picture 2" descr="Image result for share">
            <a:hlinkClick r:id="rId3"/>
            <a:extLst>
              <a:ext uri="{FF2B5EF4-FFF2-40B4-BE49-F238E27FC236}">
                <a16:creationId xmlns:a16="http://schemas.microsoft.com/office/drawing/2014/main" id="{B49F492C-6F4E-4EBB-BC5A-29FC4B0E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7" y="2069949"/>
            <a:ext cx="31051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47CE77-A231-4735-AD82-2BC4A217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New Vocabulary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389239-195B-426F-BBE4-36122A5BA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Dreams</a:t>
            </a: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E6A6430-07FD-4B1C-B8B6-BDD4C1C36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519171"/>
            <a:ext cx="6627876" cy="386410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E6538E9-D386-4DF2-B3CF-0DE31500E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9171"/>
            <a:ext cx="5657850" cy="38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51</Words>
  <Application>Microsoft Office PowerPoint</Application>
  <PresentationFormat>와이드스크린</PresentationFormat>
  <Paragraphs>24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City of Stars</vt:lpstr>
      <vt:lpstr>Where is this?</vt:lpstr>
      <vt:lpstr>Where is this?</vt:lpstr>
      <vt:lpstr>PowerPoint 프레젠테이션</vt:lpstr>
      <vt:lpstr>New Vocabulary</vt:lpstr>
      <vt:lpstr>New Vocabulary</vt:lpstr>
      <vt:lpstr>New Vocabulary</vt:lpstr>
      <vt:lpstr>New Vocabulary</vt:lpstr>
      <vt:lpstr>New Vocabulary</vt:lpstr>
      <vt:lpstr>Video Clip from Youtube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Stars</dc:title>
  <dc:creator>kang kiyoung</dc:creator>
  <cp:lastModifiedBy>kang kiyoung</cp:lastModifiedBy>
  <cp:revision>19</cp:revision>
  <dcterms:created xsi:type="dcterms:W3CDTF">2019-03-02T14:25:36Z</dcterms:created>
  <dcterms:modified xsi:type="dcterms:W3CDTF">2019-03-02T16:37:37Z</dcterms:modified>
</cp:coreProperties>
</file>