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9"/>
  </p:notesMasterIdLst>
  <p:sldIdLst>
    <p:sldId id="258" r:id="rId2"/>
    <p:sldId id="260" r:id="rId3"/>
    <p:sldId id="303" r:id="rId4"/>
    <p:sldId id="259" r:id="rId5"/>
    <p:sldId id="302" r:id="rId6"/>
    <p:sldId id="292" r:id="rId7"/>
    <p:sldId id="294" r:id="rId8"/>
    <p:sldId id="290" r:id="rId9"/>
    <p:sldId id="256" r:id="rId10"/>
    <p:sldId id="291" r:id="rId11"/>
    <p:sldId id="293" r:id="rId12"/>
    <p:sldId id="284" r:id="rId13"/>
    <p:sldId id="285" r:id="rId14"/>
    <p:sldId id="286" r:id="rId15"/>
    <p:sldId id="287" r:id="rId16"/>
    <p:sldId id="288" r:id="rId17"/>
    <p:sldId id="279" r:id="rId18"/>
    <p:sldId id="261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62" r:id="rId27"/>
    <p:sldId id="268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FE6579-6F0D-4A16-99A7-C404C98D8AEF}">
  <a:tblStyle styleId="{DFFE6579-6F0D-4A16-99A7-C404C98D8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481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050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8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22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4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56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91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54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2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49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65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4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64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64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711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273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475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3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235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887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3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7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48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09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83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43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91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38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707200" y="124217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B600"/>
                </a:solidFill>
              </a:rPr>
              <a:t>Hello!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07200" y="2321864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I am </a:t>
            </a:r>
            <a:r>
              <a:rPr lang="en" sz="3600" dirty="0" smtClean="0">
                <a:solidFill>
                  <a:srgbClr val="FFFFFF"/>
                </a:solidFill>
              </a:rPr>
              <a:t>Jenny </a:t>
            </a:r>
            <a:r>
              <a:rPr lang="en" sz="36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I am here because I love to give presentations.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18972" y="1993186"/>
            <a:ext cx="3751006" cy="1455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WORDS</a:t>
            </a:r>
            <a:endParaRPr sz="5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00" y="3854612"/>
            <a:ext cx="2356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enhancer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573" y="2405443"/>
            <a:ext cx="14939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boost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494" y="3735036"/>
            <a:ext cx="2568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innovative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1026" y="692173"/>
            <a:ext cx="1847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hybrid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145" y="813313"/>
            <a:ext cx="14939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weird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83" y="2247707"/>
            <a:ext cx="2012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creative</a:t>
            </a:r>
            <a:endParaRPr lang="ko-KR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763353" y="690498"/>
            <a:ext cx="3524036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WEIRD /</a:t>
            </a:r>
            <a:r>
              <a:rPr lang="en-US" sz="3500" b="1" u="sng" spc="300" dirty="0" err="1" smtClean="0"/>
              <a:t>adj</a:t>
            </a:r>
            <a:r>
              <a:rPr lang="en-US" sz="3500" b="1" u="sng" spc="300" dirty="0" smtClean="0"/>
              <a:t>/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6111" y="2236986"/>
            <a:ext cx="1629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strange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3364" y="2327476"/>
            <a:ext cx="1912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unusual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202" y="3919498"/>
            <a:ext cx="2232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unfamiliar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77" y="1690577"/>
            <a:ext cx="3183897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174714" y="695553"/>
            <a:ext cx="5065160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INNOVATIVE /</a:t>
            </a:r>
            <a:r>
              <a:rPr lang="en-US" sz="3500" b="1" u="sng" spc="300" dirty="0" err="1" smtClean="0"/>
              <a:t>adj</a:t>
            </a:r>
            <a:r>
              <a:rPr lang="en-US" sz="3500" b="1" u="sng" spc="300" dirty="0" smtClean="0"/>
              <a:t>/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442" y="2450238"/>
            <a:ext cx="1803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newness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5786" y="3807237"/>
            <a:ext cx="2878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transformation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4005" y="2308298"/>
            <a:ext cx="209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change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86" y="1647237"/>
            <a:ext cx="3237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681145" y="695560"/>
            <a:ext cx="3893905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BOOST /verb/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563" y="2400280"/>
            <a:ext cx="1803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improve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5786" y="3667279"/>
            <a:ext cx="2878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encourage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4388" y="2258582"/>
            <a:ext cx="209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help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089" y="1687279"/>
            <a:ext cx="342779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143893" y="666238"/>
            <a:ext cx="4078840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ENHANCER  /n/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182" y="4005016"/>
            <a:ext cx="2881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strengthener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239" y="2392530"/>
            <a:ext cx="2878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increaser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653" y="2123281"/>
            <a:ext cx="209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improver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694" y="1552185"/>
            <a:ext cx="3588678" cy="23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898843" y="666238"/>
            <a:ext cx="3323889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HYBRID /n/ 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296" y="2535581"/>
            <a:ext cx="1803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blend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6234" y="2064912"/>
            <a:ext cx="1852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ash-up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5149" y="3968310"/>
            <a:ext cx="2997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combination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45" y="1660049"/>
            <a:ext cx="3462391" cy="23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-81953" y="559475"/>
            <a:ext cx="253748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3534311" y="666238"/>
            <a:ext cx="3688422" cy="66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u="sng" spc="300" dirty="0" smtClean="0"/>
              <a:t>CREATIVE /n/ </a:t>
            </a: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u="sng" spc="3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3500" b="1" u="sng" spc="300" dirty="0">
              <a:solidFill>
                <a:srgbClr val="4A5C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086" y="2484016"/>
            <a:ext cx="1803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artistic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010" y="2494649"/>
            <a:ext cx="2097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innovative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423" y="3821157"/>
            <a:ext cx="2997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imaginative</a:t>
            </a:r>
            <a:endParaRPr lang="ko-KR" altLang="en-US" sz="3000" b="1" dirty="0">
              <a:latin typeface="Cambria" panose="020405030504060302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09" y="158899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4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ê´ë ¨ ì´ë¯¸ì§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33" y="1044299"/>
            <a:ext cx="5808373" cy="329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0" y="656966"/>
            <a:ext cx="2424465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</a:t>
            </a:r>
            <a:br>
              <a:rPr lang="en" sz="4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MOOP</a:t>
            </a:r>
            <a:endParaRPr sz="4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 descr="https://static.boredpanda.com/blog/wp-content/uuuploads/crazy-inventions/crazy-inventions-16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52" y="560867"/>
            <a:ext cx="3174018" cy="21820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5463" y="3869993"/>
            <a:ext cx="77566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rgbClr val="4F4F4F"/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rgbClr val="4F4F4F"/>
                </a:solidFill>
                <a:latin typeface="+mj-lt"/>
                <a:ea typeface="맑은 고딕" panose="020B0503020000020004" pitchFamily="50" charset="-127"/>
              </a:rPr>
              <a:t>a </a:t>
            </a:r>
            <a:r>
              <a:rPr lang="en-US" altLang="ko-KR" sz="2300" b="1" dirty="0">
                <a:solidFill>
                  <a:srgbClr val="4F4F4F"/>
                </a:solidFill>
                <a:latin typeface="+mj-lt"/>
                <a:ea typeface="맑은 고딕" panose="020B0503020000020004" pitchFamily="50" charset="-127"/>
              </a:rPr>
              <a:t>baby outfit with a mop attached so that parents could send little crawlers out to clean their floors. </a:t>
            </a:r>
            <a:endParaRPr lang="ko-KR" altLang="en-US" sz="2300" b="1" dirty="0">
              <a:latin typeface="+mj-lt"/>
            </a:endParaRPr>
          </a:p>
        </p:txBody>
      </p:sp>
      <p:sp>
        <p:nvSpPr>
          <p:cNvPr id="9" name="Google Shape;450;p22"/>
          <p:cNvSpPr txBox="1">
            <a:spLocks noGrp="1"/>
          </p:cNvSpPr>
          <p:nvPr>
            <p:ph type="body" idx="1"/>
          </p:nvPr>
        </p:nvSpPr>
        <p:spPr>
          <a:xfrm>
            <a:off x="-73395" y="2168124"/>
            <a:ext cx="2743201" cy="57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Tool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 descr="Baby mo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32" y="1397285"/>
            <a:ext cx="3174018" cy="219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216474" y="645859"/>
            <a:ext cx="2927776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 HANCER</a:t>
            </a:r>
            <a:endParaRPr sz="4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1197" y="3789371"/>
            <a:ext cx="77566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/>
                </a:solidFill>
                <a:latin typeface="+mj-lt"/>
                <a:ea typeface="바탕" panose="02030600000101010101" pitchFamily="18" charset="-127"/>
              </a:rPr>
              <a:t>-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 The </a:t>
            </a:r>
            <a:r>
              <a:rPr lang="en-US" altLang="ko-KR" sz="2300" b="1" dirty="0" err="1">
                <a:solidFill>
                  <a:schemeClr val="bg2"/>
                </a:solidFill>
                <a:latin typeface="+mj-lt"/>
              </a:rPr>
              <a:t>Ab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2300" b="1" dirty="0" err="1">
                <a:solidFill>
                  <a:schemeClr val="bg2"/>
                </a:solidFill>
                <a:latin typeface="+mj-lt"/>
              </a:rPr>
              <a:t>Hancer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 is a quick way to complete a set of abs in minutes, without the work-out. </a:t>
            </a:r>
            <a:endParaRPr lang="ko-KR" altLang="en-US" sz="2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그림 7" descr="https://static.boredpanda.com/blog/wp-content/uuuploads/crazy-inventions/crazy-inventions-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63" y="645860"/>
            <a:ext cx="4736386" cy="2826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5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4772" t="7006" r="16200" b="5875"/>
          <a:stretch/>
        </p:blipFill>
        <p:spPr>
          <a:xfrm>
            <a:off x="500446" y="802753"/>
            <a:ext cx="1996174" cy="188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0952" t="12899" r="10850" b="35730"/>
          <a:stretch/>
        </p:blipFill>
        <p:spPr>
          <a:xfrm>
            <a:off x="6655767" y="2616453"/>
            <a:ext cx="1954944" cy="201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oatì ëí 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43" y="2616453"/>
            <a:ext cx="2148976" cy="192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853" y="802752"/>
            <a:ext cx="2111340" cy="181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62" y="2719218"/>
            <a:ext cx="1884775" cy="182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2263" y="2682924"/>
            <a:ext cx="2119031" cy="185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470" y="561989"/>
            <a:ext cx="2542854" cy="197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240095" y="666838"/>
            <a:ext cx="2887038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SCISSOR</a:t>
            </a:r>
            <a:endParaRPr sz="43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1626" y="3828709"/>
            <a:ext cx="77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en-US" altLang="ko-KR" sz="2400" b="1" dirty="0">
                <a:solidFill>
                  <a:schemeClr val="bg2"/>
                </a:solidFill>
              </a:rPr>
              <a:t> Use </a:t>
            </a:r>
            <a:r>
              <a:rPr lang="en-US" altLang="ko-KR" sz="2400" b="1" dirty="0" smtClean="0">
                <a:solidFill>
                  <a:schemeClr val="bg2"/>
                </a:solidFill>
              </a:rPr>
              <a:t>these</a:t>
            </a:r>
            <a:r>
              <a:rPr lang="ko-KR" altLang="ko-KR" sz="2400" b="1" dirty="0">
                <a:solidFill>
                  <a:schemeClr val="bg2"/>
                </a:solidFill>
              </a:rPr>
              <a:t> for perfectly cut and even pizza </a:t>
            </a:r>
            <a:r>
              <a:rPr lang="ko-KR" altLang="ko-KR" sz="2400" b="1" dirty="0" smtClean="0">
                <a:solidFill>
                  <a:schemeClr val="bg2"/>
                </a:solidFill>
              </a:rPr>
              <a:t>slices</a:t>
            </a:r>
            <a:r>
              <a:rPr lang="en-US" altLang="ko-KR" sz="2400" b="1" dirty="0" smtClean="0">
                <a:solidFill>
                  <a:schemeClr val="bg2"/>
                </a:solidFill>
              </a:rPr>
              <a:t>,</a:t>
            </a:r>
            <a:r>
              <a:rPr lang="ko-KR" altLang="ko-KR" sz="2400" b="1" dirty="0" smtClean="0">
                <a:solidFill>
                  <a:schemeClr val="bg2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2"/>
                </a:solidFill>
              </a:rPr>
              <a:t>w/c </a:t>
            </a:r>
            <a:r>
              <a:rPr lang="ko-KR" altLang="ko-KR" sz="2400" b="1" dirty="0" smtClean="0">
                <a:solidFill>
                  <a:schemeClr val="bg2"/>
                </a:solidFill>
              </a:rPr>
              <a:t>means </a:t>
            </a:r>
            <a:r>
              <a:rPr lang="ko-KR" altLang="ko-KR" sz="2400" b="1" dirty="0">
                <a:solidFill>
                  <a:schemeClr val="bg2"/>
                </a:solidFill>
              </a:rPr>
              <a:t>everybody gets the same amount of food. </a:t>
            </a:r>
            <a:endParaRPr lang="ko-KR" altLang="en-US" sz="2300" b="1" dirty="0">
              <a:solidFill>
                <a:schemeClr val="bg2"/>
              </a:solidFill>
            </a:endParaRPr>
          </a:p>
        </p:txBody>
      </p:sp>
      <p:sp>
        <p:nvSpPr>
          <p:cNvPr id="9" name="Google Shape;450;p22"/>
          <p:cNvSpPr txBox="1">
            <a:spLocks noGrp="1"/>
          </p:cNvSpPr>
          <p:nvPr>
            <p:ph type="body" idx="1"/>
          </p:nvPr>
        </p:nvSpPr>
        <p:spPr>
          <a:xfrm>
            <a:off x="-52847" y="2168124"/>
            <a:ext cx="2559741" cy="57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 Tool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pizza scisso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11" y="666838"/>
            <a:ext cx="4616571" cy="287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2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59892" y="739004"/>
            <a:ext cx="2188396" cy="1378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ROLLER BUGGY</a:t>
            </a:r>
            <a:endParaRPr sz="3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3818" y="3828203"/>
            <a:ext cx="77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/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chemeClr val="bg2"/>
                </a:solidFill>
                <a:latin typeface="+mj-lt"/>
              </a:rPr>
              <a:t>is 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a multi-functional baby carriage transformable into a scooter. </a:t>
            </a:r>
            <a:endParaRPr lang="ko-KR" altLang="en-US" sz="2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그림 7" descr="https://static.boredpanda.com/blog/wp-content/uuuploads/crazy-inventions/crazy-inventions-6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78" y="508104"/>
            <a:ext cx="2985065" cy="241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https://static.boredpanda.com/blog/wp-content/uuuploads/crazy-inventions/crazy-inventions-6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16" y="1302551"/>
            <a:ext cx="2884278" cy="24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50;p22"/>
          <p:cNvSpPr txBox="1">
            <a:spLocks noGrp="1"/>
          </p:cNvSpPr>
          <p:nvPr>
            <p:ph type="body" idx="1"/>
          </p:nvPr>
        </p:nvSpPr>
        <p:spPr>
          <a:xfrm>
            <a:off x="-93943" y="1830370"/>
            <a:ext cx="3022078" cy="57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stroller &amp; Scooter hybrid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24250" y="1033400"/>
            <a:ext cx="2424465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FLASK TIE</a:t>
            </a:r>
            <a:endParaRPr sz="4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5463" y="3798075"/>
            <a:ext cx="77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/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chemeClr val="bg2"/>
                </a:solidFill>
                <a:latin typeface="+mj-lt"/>
              </a:rPr>
              <a:t>it 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comes with a hidden pouch inside the fabric where you can hold your favorite beverage of choice.  </a:t>
            </a:r>
            <a:endParaRPr lang="ko-KR" altLang="en-US" sz="2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" name="그림 9" descr="https://static.boredpanda.com/blog/wp-content/uuuploads/crazy-inventions/crazy-inventions-7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08" y="1065995"/>
            <a:ext cx="3611175" cy="260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https://static.boredpanda.com/blog/wp-content/uuuploads/crazy-inventions/crazy-inventions-7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83" y="1065995"/>
            <a:ext cx="2192466" cy="2604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1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205482" y="785280"/>
            <a:ext cx="3092521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</a:t>
            </a:r>
            <a:br>
              <a:rPr lang="en" sz="3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UMBRELLA</a:t>
            </a:r>
            <a:endParaRPr sz="3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6834" y="3285581"/>
            <a:ext cx="77566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/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chemeClr val="bg2"/>
                </a:solidFill>
                <a:latin typeface="+mj-lt"/>
              </a:rPr>
              <a:t>the 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awesome ‘full-body’ umbrella looks like five umbrellas put together, with some extra material to fill up gaps, and is held by a handle in the center—so the umbrellas surround its </a:t>
            </a:r>
            <a:r>
              <a:rPr lang="en-US" altLang="ko-KR" sz="2300" b="1" dirty="0" smtClean="0">
                <a:solidFill>
                  <a:schemeClr val="bg2"/>
                </a:solidFill>
                <a:latin typeface="+mj-lt"/>
              </a:rPr>
              <a:t>user </a:t>
            </a:r>
            <a:r>
              <a:rPr lang="en-US" altLang="ko-KR" sz="2300" b="1" dirty="0">
                <a:solidFill>
                  <a:schemeClr val="bg2"/>
                </a:solidFill>
                <a:latin typeface="+mj-lt"/>
              </a:rPr>
              <a:t>keep him/her dry. </a:t>
            </a:r>
            <a:endParaRPr lang="ko-KR" altLang="en-US" sz="2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그림 7" descr="https://static.boredpanda.com/blog/wp-content/uuuploads/crazy-inventions/crazy-inventions-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559248"/>
            <a:ext cx="5065160" cy="260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8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87973" y="852662"/>
            <a:ext cx="2669806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 ME PILLOW</a:t>
            </a:r>
            <a:endParaRPr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5463" y="3798075"/>
            <a:ext cx="77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Use </a:t>
            </a:r>
            <a:r>
              <a:rPr lang="en-US" altLang="ko-KR" sz="23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the pillow as a body pillow; as a </a:t>
            </a:r>
            <a:r>
              <a:rPr lang="en-US" altLang="ko-KR" sz="23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neckroll</a:t>
            </a:r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; </a:t>
            </a:r>
            <a:r>
              <a:rPr lang="en-US" altLang="ko-KR" sz="23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unique pillow shape; great for snuggling</a:t>
            </a:r>
            <a:endParaRPr lang="ko-KR" altLang="en-US" sz="23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그림 7" descr="https://66.media.tumblr.com/3368c13c2421d20af374f564e2095f53/tumblr_n3bfyzVTwV1txpo6to1_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8" y="739739"/>
            <a:ext cx="4911046" cy="2937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4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523983" y="454579"/>
            <a:ext cx="3585681" cy="194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BARISIEUR</a:t>
            </a:r>
            <a:endParaRPr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1516" y="3554858"/>
            <a:ext cx="78905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바탕" panose="02030600000101010101" pitchFamily="18" charset="-127"/>
              </a:rPr>
              <a:t>- </a:t>
            </a:r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바탕" panose="02030600000101010101" pitchFamily="18" charset="-127"/>
              </a:rPr>
              <a:t>it </a:t>
            </a:r>
            <a:r>
              <a:rPr lang="en-US" altLang="ko-KR" sz="23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will </a:t>
            </a:r>
            <a:r>
              <a:rPr lang="en-US" altLang="ko-KR" sz="23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serve you a cup of coffee in the morning. Imagine what it will be like to be awakened by the smell of your favorite drink.</a:t>
            </a:r>
            <a:endParaRPr lang="ko-KR" altLang="ko-KR" sz="23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그림 7" descr="Alarm Clock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98" y="592474"/>
            <a:ext cx="5260370" cy="296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77400" y="1900719"/>
            <a:ext cx="2558267" cy="1064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Clock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3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130157" y="431515"/>
            <a:ext cx="5983390" cy="14892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ADVERTISEMENT ROLE-PLAY</a:t>
            </a:r>
            <a:endParaRPr sz="5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1171252" y="1592494"/>
            <a:ext cx="5517223" cy="3349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4000" b="1" dirty="0" smtClean="0"/>
              <a:t>If you are going to advertise or sell these kind of products , how would you do it?</a:t>
            </a:r>
            <a:endParaRPr sz="4000" b="1" dirty="0"/>
          </a:p>
        </p:txBody>
      </p:sp>
      <p:pic>
        <p:nvPicPr>
          <p:cNvPr id="102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2319"/>
          <a:stretch/>
        </p:blipFill>
        <p:spPr bwMode="auto">
          <a:xfrm>
            <a:off x="6277510" y="1129146"/>
            <a:ext cx="2416665" cy="12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4" y="1428624"/>
            <a:ext cx="1302344" cy="23628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6" y="2610067"/>
            <a:ext cx="1517083" cy="202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-82193" y="437025"/>
            <a:ext cx="3164204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remember?</a:t>
            </a:r>
            <a:endParaRPr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38175" y="614863"/>
            <a:ext cx="563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bg2"/>
                </a:solidFill>
              </a:rPr>
              <a:t>What do we call things that we need and use and sometimes we also make?  </a:t>
            </a:r>
            <a:endParaRPr lang="ko-KR" altLang="ko-KR" sz="2400" b="1" dirty="0">
              <a:solidFill>
                <a:schemeClr val="bg2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38174" y="1752225"/>
            <a:ext cx="5476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bg2"/>
                </a:solidFill>
                <a:latin typeface="+mj-lt"/>
              </a:rPr>
              <a:t>Can you give me some synonyms of the word </a:t>
            </a:r>
            <a:r>
              <a:rPr lang="en-US" altLang="ko-KR" sz="2400" b="1" i="1" dirty="0">
                <a:solidFill>
                  <a:schemeClr val="bg2"/>
                </a:solidFill>
                <a:latin typeface="+mj-lt"/>
              </a:rPr>
              <a:t>creative</a:t>
            </a:r>
            <a:r>
              <a:rPr lang="en-US" altLang="ko-KR" sz="2400" b="1" dirty="0">
                <a:solidFill>
                  <a:schemeClr val="bg2"/>
                </a:solidFill>
                <a:latin typeface="+mj-lt"/>
              </a:rPr>
              <a:t>?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938174" y="2569073"/>
            <a:ext cx="5476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bg2"/>
                </a:solidFill>
                <a:latin typeface="+mj-lt"/>
              </a:rPr>
              <a:t>How about </a:t>
            </a:r>
            <a:r>
              <a:rPr lang="en-US" altLang="ko-KR" sz="2400" b="1" dirty="0" smtClean="0">
                <a:solidFill>
                  <a:schemeClr val="bg2"/>
                </a:solidFill>
                <a:latin typeface="+mj-lt"/>
              </a:rPr>
              <a:t>synonyms of the </a:t>
            </a:r>
            <a:r>
              <a:rPr lang="en-US" altLang="ko-KR" sz="2400" b="1" dirty="0">
                <a:solidFill>
                  <a:schemeClr val="bg2"/>
                </a:solidFill>
                <a:latin typeface="+mj-lt"/>
              </a:rPr>
              <a:t>word </a:t>
            </a:r>
            <a:r>
              <a:rPr lang="en-US" altLang="ko-KR" sz="2400" b="1" i="1" dirty="0">
                <a:solidFill>
                  <a:schemeClr val="bg2"/>
                </a:solidFill>
                <a:latin typeface="+mj-lt"/>
              </a:rPr>
              <a:t>weird</a:t>
            </a:r>
            <a:r>
              <a:rPr lang="en-US" altLang="ko-KR" sz="2400" b="1" dirty="0" smtClean="0">
                <a:solidFill>
                  <a:schemeClr val="bg2"/>
                </a:solidFill>
                <a:latin typeface="+mj-lt"/>
              </a:rPr>
              <a:t>?</a:t>
            </a:r>
            <a:endParaRPr lang="ko-KR" altLang="ko-KR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38174" y="3373789"/>
            <a:ext cx="5311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bg2"/>
                </a:solidFill>
                <a:latin typeface="+mj-lt"/>
              </a:rPr>
              <a:t>What is the thing that will wakes us in the morning with refreshing drink? </a:t>
            </a:r>
            <a:endParaRPr lang="ko-KR" altLang="en-US" sz="24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109609" y="1530448"/>
            <a:ext cx="7223213" cy="2990181"/>
            <a:chOff x="1109609" y="1530448"/>
            <a:chExt cx="7223213" cy="299018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609" y="1530448"/>
              <a:ext cx="7058346" cy="2990181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7428" y="1530448"/>
              <a:ext cx="2905394" cy="2990181"/>
            </a:xfrm>
            <a:prstGeom prst="rect">
              <a:avLst/>
            </a:prstGeom>
          </p:spPr>
        </p:pic>
      </p:grpSp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017382" y="3451205"/>
            <a:ext cx="4561485" cy="894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6500" b="1" i="0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</a:t>
            </a:r>
            <a:r>
              <a:rPr lang="en" sz="6500" b="1" i="0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5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98423" y="1263722"/>
            <a:ext cx="3915392" cy="23801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GAME WITH DICE</a:t>
            </a:r>
            <a:endParaRPr sz="4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369868" y="1365554"/>
            <a:ext cx="8280972" cy="812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4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r>
              <a:rPr lang="en" sz="4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use in our daily life</a:t>
            </a:r>
            <a:endParaRPr sz="4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6161" b="21624"/>
          <a:stretch/>
        </p:blipFill>
        <p:spPr>
          <a:xfrm>
            <a:off x="1366463" y="2270591"/>
            <a:ext cx="5940588" cy="2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472610" y="1167723"/>
            <a:ext cx="3821987" cy="763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Throw the dice.</a:t>
            </a:r>
            <a:endParaRPr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6" y="1805591"/>
            <a:ext cx="5948417" cy="26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7;p19"/>
          <p:cNvSpPr txBox="1">
            <a:spLocks/>
          </p:cNvSpPr>
          <p:nvPr/>
        </p:nvSpPr>
        <p:spPr>
          <a:xfrm>
            <a:off x="604462" y="1130157"/>
            <a:ext cx="8077200" cy="122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>
              <a:spcAft>
                <a:spcPts val="1000"/>
              </a:spcAft>
              <a:buFont typeface="Lato Light"/>
              <a:buNone/>
            </a:pPr>
            <a:r>
              <a:rPr lang="en-US" sz="35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Name any products that comes out on the dice.</a:t>
            </a:r>
            <a:endParaRPr lang="en-US" sz="35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정육면체 3"/>
          <p:cNvSpPr/>
          <p:nvPr/>
        </p:nvSpPr>
        <p:spPr>
          <a:xfrm>
            <a:off x="6257820" y="1948317"/>
            <a:ext cx="1674688" cy="130482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Kitchen</a:t>
            </a:r>
            <a:endParaRPr lang="ko-KR" altLang="en-US" sz="2500" b="1" dirty="0"/>
          </a:p>
        </p:txBody>
      </p:sp>
      <p:sp>
        <p:nvSpPr>
          <p:cNvPr id="7" name="정육면체 6"/>
          <p:cNvSpPr/>
          <p:nvPr/>
        </p:nvSpPr>
        <p:spPr>
          <a:xfrm>
            <a:off x="4470973" y="1973547"/>
            <a:ext cx="1593351" cy="130482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Bath-room</a:t>
            </a:r>
            <a:endParaRPr lang="ko-KR" altLang="en-US" sz="2500" b="1" dirty="0"/>
          </a:p>
        </p:txBody>
      </p:sp>
      <p:sp>
        <p:nvSpPr>
          <p:cNvPr id="8" name="정육면체 7"/>
          <p:cNvSpPr/>
          <p:nvPr/>
        </p:nvSpPr>
        <p:spPr>
          <a:xfrm>
            <a:off x="6102850" y="3359649"/>
            <a:ext cx="1674687" cy="123290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School</a:t>
            </a:r>
            <a:endParaRPr lang="ko-KR" altLang="en-US" sz="2500" b="1" dirty="0"/>
          </a:p>
        </p:txBody>
      </p:sp>
      <p:sp>
        <p:nvSpPr>
          <p:cNvPr id="9" name="정육면체 8"/>
          <p:cNvSpPr/>
          <p:nvPr/>
        </p:nvSpPr>
        <p:spPr>
          <a:xfrm>
            <a:off x="974335" y="2641369"/>
            <a:ext cx="1674687" cy="123290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Home appliances</a:t>
            </a:r>
            <a:endParaRPr lang="ko-KR" altLang="en-US" sz="2500" b="1" dirty="0"/>
          </a:p>
        </p:txBody>
      </p:sp>
      <p:sp>
        <p:nvSpPr>
          <p:cNvPr id="10" name="정육면체 9"/>
          <p:cNvSpPr/>
          <p:nvPr/>
        </p:nvSpPr>
        <p:spPr>
          <a:xfrm>
            <a:off x="2732928" y="2661008"/>
            <a:ext cx="1602769" cy="123290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Furniture</a:t>
            </a:r>
            <a:endParaRPr lang="ko-KR" altLang="en-US" sz="2500" b="1" dirty="0"/>
          </a:p>
        </p:txBody>
      </p:sp>
      <p:sp>
        <p:nvSpPr>
          <p:cNvPr id="11" name="정육면체 10"/>
          <p:cNvSpPr/>
          <p:nvPr/>
        </p:nvSpPr>
        <p:spPr>
          <a:xfrm>
            <a:off x="4315148" y="3380197"/>
            <a:ext cx="1674687" cy="1232900"/>
          </a:xfrm>
          <a:prstGeom prst="cube">
            <a:avLst>
              <a:gd name="adj" fmla="val 2416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/>
              <a:t>Entertainment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4160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047965" y="1303908"/>
            <a:ext cx="7264977" cy="3183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3500" b="1" spc="300" dirty="0" smtClean="0"/>
              <a:t>H</a:t>
            </a:r>
            <a:r>
              <a:rPr lang="en" sz="3500" b="1" spc="300" dirty="0" smtClean="0"/>
              <a:t>ave you </a:t>
            </a:r>
            <a:r>
              <a:rPr lang="en" sz="3500" b="1" spc="300" dirty="0" smtClean="0"/>
              <a:t>ever think </a:t>
            </a:r>
            <a:r>
              <a:rPr lang="en" sz="3500" b="1" spc="300" dirty="0" smtClean="0"/>
              <a:t>of a </a:t>
            </a:r>
            <a:r>
              <a:rPr lang="en" sz="3500" b="1" u="sng" spc="300" dirty="0" smtClean="0">
                <a:solidFill>
                  <a:schemeClr val="accent1">
                    <a:lumMod val="50000"/>
                  </a:schemeClr>
                </a:solidFill>
              </a:rPr>
              <a:t>new must item or product  </a:t>
            </a:r>
            <a:r>
              <a:rPr lang="en" sz="3500" b="1" spc="300" dirty="0" smtClean="0"/>
              <a:t>that we will </a:t>
            </a:r>
            <a:r>
              <a:rPr lang="en" sz="3500" b="1" u="sng" spc="300" dirty="0" smtClean="0">
                <a:solidFill>
                  <a:schemeClr val="accent1">
                    <a:lumMod val="50000"/>
                  </a:schemeClr>
                </a:solidFill>
              </a:rPr>
              <a:t>definitely </a:t>
            </a:r>
            <a:r>
              <a:rPr lang="en" sz="3500" b="1" u="sng" spc="300" dirty="0" smtClean="0">
                <a:solidFill>
                  <a:schemeClr val="accent1">
                    <a:lumMod val="50000"/>
                  </a:schemeClr>
                </a:solidFill>
              </a:rPr>
              <a:t>need in the future</a:t>
            </a:r>
            <a:r>
              <a:rPr lang="en" sz="3500" b="1" spc="300" dirty="0" smtClean="0"/>
              <a:t>? 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500" b="1" spc="300" dirty="0" smtClean="0"/>
              <a:t>What it is? Why?</a:t>
            </a:r>
            <a:endParaRPr sz="3500" b="1" spc="300" dirty="0"/>
          </a:p>
        </p:txBody>
      </p:sp>
    </p:spTree>
    <p:extLst>
      <p:ext uri="{BB962C8B-B14F-4D97-AF65-F5344CB8AC3E}">
        <p14:creationId xmlns:p14="http://schemas.microsoft.com/office/powerpoint/2010/main" val="24145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WEIRD BUT CREATIVE PRODUCTS</a:t>
            </a:r>
            <a:endParaRPr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386</Words>
  <Application>Microsoft Office PowerPoint</Application>
  <PresentationFormat>화면 슬라이드 쇼(16:9)</PresentationFormat>
  <Paragraphs>88</Paragraphs>
  <Slides>27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Lato Light</vt:lpstr>
      <vt:lpstr>Roboto Slab Light</vt:lpstr>
      <vt:lpstr>맑은 고딕</vt:lpstr>
      <vt:lpstr>바탕</vt:lpstr>
      <vt:lpstr>Arial</vt:lpstr>
      <vt:lpstr>Cambria</vt:lpstr>
      <vt:lpstr>Wingdings</vt:lpstr>
      <vt:lpstr>Kent template</vt:lpstr>
      <vt:lpstr>Hello!</vt:lpstr>
      <vt:lpstr>PowerPoint 프레젠테이션</vt:lpstr>
      <vt:lpstr>PowerPoint 프레젠테이션</vt:lpstr>
      <vt:lpstr>NAME GAME WITH DICE</vt:lpstr>
      <vt:lpstr>PowerPoint 프레젠테이션</vt:lpstr>
      <vt:lpstr>PowerPoint 프레젠테이션</vt:lpstr>
      <vt:lpstr>PowerPoint 프레젠테이션</vt:lpstr>
      <vt:lpstr>PowerPoint 프레젠테이션</vt:lpstr>
      <vt:lpstr>WEIRD BUT CREATIVE PRODUCTS</vt:lpstr>
      <vt:lpstr>LIST OF WORDS</vt:lpstr>
      <vt:lpstr>VOCABULARY</vt:lpstr>
      <vt:lpstr>VOCABULARY</vt:lpstr>
      <vt:lpstr>VOCABULARY</vt:lpstr>
      <vt:lpstr>VOCABULARY</vt:lpstr>
      <vt:lpstr>VOCABULARY</vt:lpstr>
      <vt:lpstr>VOCABULARY</vt:lpstr>
      <vt:lpstr>PowerPoint 프레젠테이션</vt:lpstr>
      <vt:lpstr>BABY  MOOP</vt:lpstr>
      <vt:lpstr>AB HANCER</vt:lpstr>
      <vt:lpstr>PIZZA SCISSOR</vt:lpstr>
      <vt:lpstr>ROLLER BUGGY</vt:lpstr>
      <vt:lpstr>FLASK TIE</vt:lpstr>
      <vt:lpstr>FULL  BODY UMBRELLA</vt:lpstr>
      <vt:lpstr>HUG ME PILLOW</vt:lpstr>
      <vt:lpstr>THE BARISIEUR</vt:lpstr>
      <vt:lpstr>ADVERTISEMENT ROLE-PLAY</vt:lpstr>
      <vt:lpstr>Do you remember?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WEIRD BUT CREATIVE PRODUCTS</dc:title>
  <dc:creator>Administrator</dc:creator>
  <cp:lastModifiedBy>Administrator</cp:lastModifiedBy>
  <cp:revision>65</cp:revision>
  <dcterms:modified xsi:type="dcterms:W3CDTF">2019-03-08T14:34:43Z</dcterms:modified>
</cp:coreProperties>
</file>