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0"/>
  </p:notesMasterIdLst>
  <p:handoutMasterIdLst>
    <p:handoutMasterId r:id="rId11"/>
  </p:handoutMasterIdLst>
  <p:sldIdLst>
    <p:sldId id="271" r:id="rId2"/>
    <p:sldId id="270" r:id="rId3"/>
    <p:sldId id="256" r:id="rId4"/>
    <p:sldId id="265" r:id="rId5"/>
    <p:sldId id="273" r:id="rId6"/>
    <p:sldId id="257" r:id="rId7"/>
    <p:sldId id="272" r:id="rId8"/>
    <p:sldId id="274" r:id="rId9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15402F6-629C-46BA-B5A9-B33C536E7800}" type="datetime4">
              <a:rPr lang="ko-KR" altLang="en-US" smtClean="0">
                <a:latin typeface="맑은 고딕" panose="020B0503020000020004" pitchFamily="50" charset="-127"/>
              </a:rPr>
              <a:t>2019년 3월 23일</a:t>
            </a:fld>
            <a:endParaRPr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2392CCB-FF08-4D29-8DA3-E1FD86044808}" type="slidenum">
              <a:rPr lang="en-US" altLang="ko-KR">
                <a:latin typeface="맑은 고딕" panose="020B0503020000020004" pitchFamily="50" charset="-127"/>
              </a:rPr>
              <a:t>‹#›</a:t>
            </a:fld>
            <a:endParaRPr lang="en-US" altLang="ko-KR" dirty="0"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215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맑은 고딕" panose="020B0503020000020004" pitchFamily="50" charset="-127"/>
              </a:defRPr>
            </a:lvl1pPr>
          </a:lstStyle>
          <a:p>
            <a:fld id="{05A25023-1D2E-411E-85C5-F0A91A85EBD8}" type="datetime4">
              <a:rPr lang="ko-KR" altLang="en-US" smtClean="0"/>
              <a:pPr/>
              <a:t>2019년 3월 23일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-KR" altLang="en-US" dirty="0"/>
              <a:t>마스터 텍스트 스타일을 편집하려면 클릭하세요</a:t>
            </a:r>
            <a:r>
              <a:rPr lang="en-US" altLang="ko-KR" dirty="0"/>
              <a:t>.</a:t>
            </a:r>
          </a:p>
          <a:p>
            <a:pPr lvl="1" rtl="0"/>
            <a:r>
              <a:rPr lang="ko-KR" altLang="en-US" dirty="0"/>
              <a:t>둘째 수준</a:t>
            </a:r>
          </a:p>
          <a:p>
            <a:pPr lvl="2" rtl="0"/>
            <a:r>
              <a:rPr lang="ko-KR" altLang="en-US" dirty="0"/>
              <a:t>셋째 수준</a:t>
            </a:r>
          </a:p>
          <a:p>
            <a:pPr lvl="3" rtl="0"/>
            <a:r>
              <a:rPr lang="ko-KR" altLang="en-US" dirty="0"/>
              <a:t>넷째 수준</a:t>
            </a:r>
          </a:p>
          <a:p>
            <a:pPr lvl="4" rtl="0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맑은 고딕" panose="020B0503020000020004" pitchFamily="50" charset="-127"/>
              </a:defRPr>
            </a:lvl1pPr>
          </a:lstStyle>
          <a:p>
            <a:fld id="{958706C7-F2C3-48B6-8A22-C484D800B5D4}" type="slidenum">
              <a:rPr lang="en-US" altLang="ko-KR" smtClean="0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995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8706C7-F2C3-48B6-8A22-C484D800B5D4}" type="slidenum">
              <a:rPr lang="en-US" altLang="ko-KR" smtClean="0"/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06037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8706C7-F2C3-48B6-8A22-C484D800B5D4}" type="slidenum">
              <a:rPr lang="en-US" altLang="ko-KR" smtClean="0"/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49249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58706C7-F2C3-48B6-8A22-C484D800B5D4}" type="slidenum">
              <a:rPr lang="en-US" altLang="ko-KR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896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58706C7-F2C3-48B6-8A22-C484D800B5D4}" type="slidenum">
              <a:rPr lang="en-US" altLang="ko-KR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9613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58706C7-F2C3-48B6-8A22-C484D800B5D4}" type="slidenum">
              <a:rPr lang="en-US" altLang="ko-KR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3352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58706C7-F2C3-48B6-8A22-C484D800B5D4}" type="slidenum">
              <a:rPr lang="en-US" altLang="ko-KR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83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2C63-2413-4933-A460-D4248DBD7AAC}" type="datetime4">
              <a:rPr lang="ko-KR" altLang="en-US" smtClean="0"/>
              <a:pPr/>
              <a:t>2019년 3월 23일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ko-KR" altLang="en-US" smtClean="0"/>
              <a:t>바닥글 추가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C749032-2A07-4AE8-BA90-74324CAE0C87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04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11F3-85B5-4586-82E5-14C6B7C84543}" type="datetime4">
              <a:rPr lang="ko-KR" altLang="en-US" smtClean="0"/>
              <a:pPr/>
              <a:t>2019년 3월 23일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바닥글 추가</a:t>
            </a:r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303551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11F3-85B5-4586-82E5-14C6B7C84543}" type="datetime4">
              <a:rPr lang="ko-KR" altLang="en-US" smtClean="0"/>
              <a:pPr/>
              <a:t>2019년 3월 23일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바닥글 추가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706537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11F3-85B5-4586-82E5-14C6B7C84543}" type="datetime4">
              <a:rPr lang="ko-KR" altLang="en-US" smtClean="0"/>
              <a:pPr/>
              <a:t>2019년 3월 23일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바닥글 추가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574638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11F3-85B5-4586-82E5-14C6B7C84543}" type="datetime4">
              <a:rPr lang="ko-KR" altLang="en-US" smtClean="0"/>
              <a:pPr/>
              <a:t>2019년 3월 23일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바닥글 추가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559704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11F3-85B5-4586-82E5-14C6B7C84543}" type="datetime4">
              <a:rPr lang="ko-KR" altLang="en-US" smtClean="0"/>
              <a:pPr/>
              <a:t>2019년 3월 23일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바닥글 추가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107910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11F3-85B5-4586-82E5-14C6B7C84543}" type="datetime4">
              <a:rPr lang="ko-KR" altLang="en-US" smtClean="0"/>
              <a:pPr/>
              <a:t>2019년 3월 23일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바닥글 추가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013091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3806-0F6C-444F-906B-D631DA2BE8EB}" type="datetime4">
              <a:rPr lang="ko-KR" altLang="en-US" smtClean="0"/>
              <a:pPr/>
              <a:t>2019년 3월 23일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ko-KR" altLang="en-US" smtClean="0"/>
              <a:t>바닥글 추가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C749032-2A07-4AE8-BA90-74324CAE0C87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869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BFD5-861A-4BA1-88F1-6EFF7D095743}" type="datetime4">
              <a:rPr lang="ko-KR" altLang="en-US" smtClean="0"/>
              <a:pPr/>
              <a:t>2019년 3월 23일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ko-KR" altLang="en-US" smtClean="0"/>
              <a:t>바닥글 추가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C749032-2A07-4AE8-BA90-74324CAE0C87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051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9B71-A37D-437C-92E9-38F3A3497105}" type="datetime4">
              <a:rPr lang="ko-KR" altLang="en-US" smtClean="0"/>
              <a:pPr/>
              <a:t>2019년 3월 23일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ko-KR" altLang="en-US" smtClean="0"/>
              <a:t>바닥글 추가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C749032-2A07-4AE8-BA90-74324CAE0C87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352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E25E-669E-42E3-A10D-36DC493F4980}" type="datetime4">
              <a:rPr lang="ko-KR" altLang="en-US" smtClean="0"/>
              <a:pPr/>
              <a:t>2019년 3월 23일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ko-KR" altLang="en-US" smtClean="0"/>
              <a:t>바닥글 추가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C749032-2A07-4AE8-BA90-74324CAE0C87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310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11F3-85B5-4586-82E5-14C6B7C84543}" type="datetime4">
              <a:rPr lang="ko-KR" altLang="en-US" smtClean="0"/>
              <a:pPr/>
              <a:t>2019년 3월 23일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바닥글 추가</a:t>
            </a:r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81194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E91B-801E-4364-8893-1B944F4FDA95}" type="datetime4">
              <a:rPr lang="ko-KR" altLang="en-US" smtClean="0"/>
              <a:pPr/>
              <a:t>2019년 3월 23일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ko-KR" altLang="en-US" smtClean="0"/>
              <a:t>바닥글 추가</a:t>
            </a:r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C749032-2A07-4AE8-BA90-74324CAE0C87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278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A87B-088A-4CCD-9C2B-A2E8B629838E}" type="datetime4">
              <a:rPr lang="ko-KR" altLang="en-US" smtClean="0"/>
              <a:pPr/>
              <a:t>2019년 3월 23일</a:t>
            </a:fld>
            <a:endParaRPr lang="ko-KR" alt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ko-KR" altLang="en-US" smtClean="0"/>
              <a:t>바닥글 추가</a:t>
            </a:r>
            <a:endParaRPr lang="ko-KR" alt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C749032-2A07-4AE8-BA90-74324CAE0C87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551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11F3-85B5-4586-82E5-14C6B7C84543}" type="datetime4">
              <a:rPr lang="ko-KR" altLang="en-US" smtClean="0"/>
              <a:pPr/>
              <a:t>2019년 3월 23일</a:t>
            </a:fld>
            <a:endParaRPr lang="ko-KR" alt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바닥글 추가</a:t>
            </a:r>
            <a:endParaRPr lang="ko-KR" alt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87535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4401-1E2B-4D80-B7C5-12AFC0FCFCB4}" type="datetime4">
              <a:rPr lang="ko-KR" altLang="en-US" smtClean="0"/>
              <a:pPr/>
              <a:t>2019년 3월 23일</a:t>
            </a:fld>
            <a:endParaRPr lang="ko-KR" alt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ko-KR" altLang="en-US" smtClean="0"/>
              <a:t>바닥글 추가</a:t>
            </a:r>
            <a:endParaRPr lang="ko-KR" alt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C749032-2A07-4AE8-BA90-74324CAE0C87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184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8AED-BEE9-4797-8FFA-88B3C26AC716}" type="datetime4">
              <a:rPr lang="ko-KR" altLang="en-US" smtClean="0"/>
              <a:pPr/>
              <a:t>2019년 3월 23일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ko-KR" altLang="en-US" smtClean="0"/>
              <a:t>바닥글 추가</a:t>
            </a:r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C749032-2A07-4AE8-BA90-74324CAE0C87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549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75011F3-85B5-4586-82E5-14C6B7C84543}" type="datetime4">
              <a:rPr lang="ko-KR" altLang="en-US" smtClean="0"/>
              <a:pPr/>
              <a:t>2019년 3월 23일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ko-KR" altLang="en-US" smtClean="0"/>
              <a:t>바닥글 추가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49032-2A07-4AE8-BA90-74324CAE0C87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2110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16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0157" y="613773"/>
            <a:ext cx="10200068" cy="5374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536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754488" y="2163651"/>
            <a:ext cx="9601200" cy="2219803"/>
          </a:xfrm>
        </p:spPr>
        <p:txBody>
          <a:bodyPr rtlCol="0">
            <a:noAutofit/>
          </a:bodyPr>
          <a:lstStyle/>
          <a:p>
            <a:pPr rtl="0">
              <a:lnSpc>
                <a:spcPct val="100000"/>
              </a:lnSpc>
            </a:pPr>
            <a:r>
              <a:rPr lang="en-US" altLang="ko-KR" sz="7000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 about </a:t>
            </a:r>
            <a:br>
              <a:rPr lang="en-US" altLang="ko-KR" sz="7000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7000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April’s fool day</a:t>
            </a:r>
            <a:endParaRPr lang="ko-KR" altLang="en-US" sz="7000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86"/>
          <a:stretch/>
        </p:blipFill>
        <p:spPr bwMode="auto">
          <a:xfrm>
            <a:off x="8179111" y="1197735"/>
            <a:ext cx="3514906" cy="355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0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>
          <a:xfrm>
            <a:off x="2691686" y="132510"/>
            <a:ext cx="6838681" cy="691739"/>
          </a:xfrm>
        </p:spPr>
        <p:txBody>
          <a:bodyPr rtlCol="0"/>
          <a:lstStyle/>
          <a:p>
            <a:pPr rtl="0"/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April’s fool day’s facts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내용 개체 틀 13"/>
          <p:cNvSpPr>
            <a:spLocks noGrp="1"/>
          </p:cNvSpPr>
          <p:nvPr>
            <p:ph idx="1"/>
          </p:nvPr>
        </p:nvSpPr>
        <p:spPr>
          <a:xfrm>
            <a:off x="128791" y="850007"/>
            <a:ext cx="11964472" cy="599511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n-US" altLang="ko-K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The origins of April Fools' Day still remain a mystery, although it has being celebrated for a very long time now.</a:t>
            </a:r>
            <a:endParaRPr lang="ko-KR" altLang="ko-K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ko-K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Some historians believe that the tradition of April Fools' Day dates back to 1582.</a:t>
            </a:r>
            <a:endParaRPr lang="ko-KR" altLang="ko-K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ko-K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The Britons made this annual tradition popular by playing jokes and pranks on each other.</a:t>
            </a:r>
            <a:endParaRPr lang="ko-KR" altLang="ko-K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ko-K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The April Fools' Day is also linked to the ancient Roman festival of </a:t>
            </a:r>
            <a:r>
              <a:rPr lang="en-US" altLang="ko-KR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Hilaria</a:t>
            </a:r>
            <a:r>
              <a:rPr lang="en-US" altLang="ko-K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ko-K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ko-K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It was also linked to the first day of spring, when the weather is unpredictable.</a:t>
            </a:r>
            <a:endParaRPr lang="ko-KR" altLang="ko-K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ko-K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The April Fools' Day is a two-day event in Scotland -- when people make fun of each other by sending their friends on phony errands and play pranks.</a:t>
            </a:r>
            <a:endParaRPr lang="ko-KR" altLang="ko-K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ko-K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In modern times, people play different tricks on this Day like reporting outrageous fictional claims in order to fool people.</a:t>
            </a:r>
            <a:endParaRPr lang="ko-KR" altLang="ko-K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 rtl="0">
              <a:buNone/>
            </a:pPr>
            <a:endParaRPr lang="ko-KR" alt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0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3204672" cy="745017"/>
          </a:xfrm>
        </p:spPr>
        <p:txBody>
          <a:bodyPr/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87403" y="2309462"/>
            <a:ext cx="3262625" cy="1527408"/>
          </a:xfrm>
        </p:spPr>
        <p:txBody>
          <a:bodyPr>
            <a:noAutofit/>
          </a:bodyPr>
          <a:lstStyle/>
          <a:p>
            <a:r>
              <a:rPr lang="en-US" altLang="ko-KR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Phony  </a:t>
            </a:r>
          </a:p>
          <a:p>
            <a:pPr marL="0" indent="0">
              <a:buNone/>
            </a:pPr>
            <a:r>
              <a:rPr lang="en-US" altLang="ko-K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false, fake</a:t>
            </a:r>
          </a:p>
          <a:p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816" y="1344578"/>
            <a:ext cx="4950288" cy="4206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173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3204672" cy="745017"/>
          </a:xfrm>
        </p:spPr>
        <p:txBody>
          <a:bodyPr/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8005" y="1081825"/>
            <a:ext cx="2567167" cy="307805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ko-KR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ko-KR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Errand</a:t>
            </a:r>
          </a:p>
          <a:p>
            <a:pPr marL="0" indent="0">
              <a:buNone/>
            </a:pPr>
            <a:r>
              <a:rPr lang="en-US" altLang="ko-K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Task, job</a:t>
            </a:r>
          </a:p>
          <a:p>
            <a:endParaRPr lang="en-US" altLang="ko-K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o-KR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age result for err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303" y="1970468"/>
            <a:ext cx="5218486" cy="3959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73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3204672" cy="745017"/>
          </a:xfrm>
        </p:spPr>
        <p:txBody>
          <a:bodyPr/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8005" y="1558343"/>
            <a:ext cx="4602029" cy="368335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ko-KR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ko-KR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Outrageous</a:t>
            </a:r>
          </a:p>
          <a:p>
            <a:pPr marL="0" indent="0">
              <a:buNone/>
            </a:pPr>
            <a:r>
              <a:rPr lang="en-US" altLang="ko-K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Shocking</a:t>
            </a:r>
          </a:p>
          <a:p>
            <a:pPr marL="0" indent="0">
              <a:buNone/>
            </a:pPr>
            <a:r>
              <a:rPr lang="en-US" altLang="ko-K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disgraceful </a:t>
            </a:r>
          </a:p>
          <a:p>
            <a:endParaRPr lang="en-US" altLang="ko-KR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034" y="1440175"/>
            <a:ext cx="4762500" cy="4200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75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3204672" cy="745017"/>
          </a:xfrm>
        </p:spPr>
        <p:txBody>
          <a:bodyPr/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8005" y="1558343"/>
            <a:ext cx="3945206" cy="368335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ko-KR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ko-KR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Fictional</a:t>
            </a:r>
          </a:p>
          <a:p>
            <a:pPr marL="0" indent="0">
              <a:buNone/>
            </a:pPr>
            <a:r>
              <a:rPr lang="en-US" altLang="ko-K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Un-real imaginary</a:t>
            </a:r>
          </a:p>
          <a:p>
            <a:endParaRPr lang="ko-KR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396" y="1558343"/>
            <a:ext cx="4559120" cy="4114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66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테마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78</TotalTime>
  <Words>189</Words>
  <Application>Microsoft Office PowerPoint</Application>
  <PresentationFormat>와이드스크린</PresentationFormat>
  <Paragraphs>37</Paragraphs>
  <Slides>8</Slides>
  <Notes>6</Notes>
  <HiddenSlides>0</HiddenSlides>
  <MMClips>1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맑은 고딕</vt:lpstr>
      <vt:lpstr>Arial</vt:lpstr>
      <vt:lpstr>Century Gothic</vt:lpstr>
      <vt:lpstr>Wingdings 3</vt:lpstr>
      <vt:lpstr>이온</vt:lpstr>
      <vt:lpstr>PowerPoint 프레젠테이션</vt:lpstr>
      <vt:lpstr>PowerPoint 프레젠테이션</vt:lpstr>
      <vt:lpstr>Facts about  April’s fool day</vt:lpstr>
      <vt:lpstr>April’s fool day’s facts</vt:lpstr>
      <vt:lpstr>vocabulary</vt:lpstr>
      <vt:lpstr>vocabulary</vt:lpstr>
      <vt:lpstr>vocabulary</vt:lpstr>
      <vt:lpstr>vocabulary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Administrator</cp:lastModifiedBy>
  <cp:revision>6</cp:revision>
  <dcterms:created xsi:type="dcterms:W3CDTF">2019-03-22T15:58:23Z</dcterms:created>
  <dcterms:modified xsi:type="dcterms:W3CDTF">2019-03-22T18:11:27Z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74069200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