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9C950BB-367A-4DF6-AF9D-83D81311696B}">
  <a:tblStyle styleId="{E9C950BB-367A-4DF6-AF9D-83D8131169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1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70256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55382dd04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55382dd04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5d52b89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5d52b89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5721d28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5721d28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>
            <a:picLocks noChangeAspect="1"/>
          </p:cNvPicPr>
          <p:nvPr/>
        </p:nvPicPr>
        <p:blipFill rotWithShape="1">
          <a:blip r:embed="rId3">
            <a:alphaModFix/>
          </a:blip>
          <a:stretch/>
        </p:blipFill>
        <p:spPr>
          <a:xfrm>
            <a:off x="168986" y="228599"/>
            <a:ext cx="8772314" cy="4630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415325" y="750575"/>
          <a:ext cx="3733875" cy="1981050"/>
        </p:xfrm>
        <a:graphic>
          <a:graphicData uri="http://schemas.openxmlformats.org/drawingml/2006/table">
            <a:tbl>
              <a:tblPr>
                <a:noFill/>
                <a:tableStyleId>{E9C950BB-367A-4DF6-AF9D-83D81311696B}</a:tableStyleId>
              </a:tblPr>
              <a:tblGrid>
                <a:gridCol w="1244625"/>
                <a:gridCol w="1244625"/>
                <a:gridCol w="1244625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Team</a:t>
                      </a:r>
                      <a:endParaRPr b="1"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one</a:t>
                      </a:r>
                      <a:endParaRPr b="1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two</a:t>
                      </a:r>
                      <a:endParaRPr b="1"/>
                    </a:p>
                  </a:txBody>
                  <a:tcPr marL="91425" marR="91425" marT="91425" marB="91425" anchor="ctr"/>
                </a:tc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A</a:t>
                      </a:r>
                      <a:endParaRPr b="1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Rosa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Jinny</a:t>
                      </a:r>
                      <a:endParaRPr/>
                    </a:p>
                  </a:txBody>
                  <a:tcPr marL="91425" marR="91425" marT="91425" marB="91425" anchor="ctr"/>
                </a:tc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B</a:t>
                      </a:r>
                      <a:endParaRPr b="1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Young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Carli</a:t>
                      </a:r>
                      <a:endParaRPr/>
                    </a:p>
                  </a:txBody>
                  <a:tcPr marL="91425" marR="91425" marT="91425" marB="91425" anchor="ctr"/>
                </a:tc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C</a:t>
                      </a:r>
                      <a:endParaRPr b="1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Daniel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Jin</a:t>
                      </a:r>
                      <a:endParaRPr/>
                    </a:p>
                  </a:txBody>
                  <a:tcPr marL="91425" marR="91425" marT="91425" marB="91425" anchor="ctr"/>
                </a:tc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b="1"/>
                        <a:t>D</a:t>
                      </a:r>
                      <a:endParaRPr b="1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Diane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Eli</a:t>
                      </a:r>
                      <a:endParaRPr/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66" name="Google Shape;66;p15"/>
          <p:cNvSpPr txBox="1"/>
          <p:nvPr/>
        </p:nvSpPr>
        <p:spPr>
          <a:xfrm>
            <a:off x="4893025" y="750575"/>
            <a:ext cx="1683600" cy="73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Part 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6756703" y="750575"/>
            <a:ext cx="1683600" cy="73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Part 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 rot="5400000">
            <a:off x="4420701" y="2078331"/>
            <a:ext cx="1683600" cy="73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Part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 rot="5400000">
            <a:off x="7229058" y="2078331"/>
            <a:ext cx="1683600" cy="73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Part 4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5828400" y="195775"/>
            <a:ext cx="15444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b="1"/>
              <a:t>Desk Plan</a:t>
            </a:r>
            <a:endParaRPr b="1"/>
          </a:p>
        </p:txBody>
      </p:sp>
      <p:sp>
        <p:nvSpPr>
          <p:cNvPr id="71" name="Google Shape;71;p15"/>
          <p:cNvSpPr txBox="1"/>
          <p:nvPr/>
        </p:nvSpPr>
        <p:spPr>
          <a:xfrm>
            <a:off x="1561200" y="195775"/>
            <a:ext cx="1544400" cy="4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" b="1">
                <a:solidFill>
                  <a:schemeClr val="dk1"/>
                </a:solidFill>
              </a:rPr>
              <a:t>Pairs</a:t>
            </a:r>
            <a:endParaRPr b="1"/>
          </a:p>
        </p:txBody>
      </p:sp>
      <p:sp>
        <p:nvSpPr>
          <p:cNvPr id="72" name="Google Shape;72;p15"/>
          <p:cNvSpPr/>
          <p:nvPr/>
        </p:nvSpPr>
        <p:spPr>
          <a:xfrm>
            <a:off x="5097130" y="4612847"/>
            <a:ext cx="3202200" cy="1278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5109337" y="4244038"/>
            <a:ext cx="1467300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board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6"/>
          <p:cNvGraphicFramePr/>
          <p:nvPr>
            <p:extLst>
              <p:ext uri="{D42A27DB-BD31-4B8C-83A1-F6EECF244321}">
                <p14:modId xmlns:p14="http://schemas.microsoft.com/office/powerpoint/2010/main" val="3977993865"/>
              </p:ext>
            </p:extLst>
          </p:nvPr>
        </p:nvGraphicFramePr>
        <p:xfrm>
          <a:off x="-1" y="0"/>
          <a:ext cx="9144001" cy="5143500"/>
        </p:xfrm>
        <a:graphic>
          <a:graphicData uri="http://schemas.openxmlformats.org/drawingml/2006/table">
            <a:tbl>
              <a:tblPr>
                <a:noFill/>
                <a:tableStyleId>{E9C950BB-367A-4DF6-AF9D-83D81311696B}</a:tableStyleId>
              </a:tblPr>
              <a:tblGrid>
                <a:gridCol w="1509696"/>
                <a:gridCol w="1509696"/>
                <a:gridCol w="1509696"/>
                <a:gridCol w="1509696"/>
                <a:gridCol w="1509696"/>
                <a:gridCol w="1595521"/>
              </a:tblGrid>
              <a:tr h="2571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smartphone 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sunglasses 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puppy</a:t>
                      </a:r>
                      <a:r>
                        <a:rPr lang="ko" sz="2400" b="1" dirty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doll 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jewelry </a:t>
                      </a:r>
                      <a:r>
                        <a:rPr lang="ko" sz="2400" b="1" dirty="0" smtClean="0">
                          <a:solidFill>
                            <a:schemeClr val="dk1"/>
                          </a:solidFill>
                        </a:rPr>
                        <a:t>set</a:t>
                      </a:r>
                      <a:endParaRPr lang="en-US" altLang="ko" sz="240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 smtClean="0">
                          <a:solidFill>
                            <a:schemeClr val="dk1"/>
                          </a:solidFill>
                        </a:rPr>
                        <a:t>(ring</a:t>
                      </a:r>
                      <a:r>
                        <a:rPr lang="en-US" altLang="ko" sz="2400" b="1" dirty="0" smtClean="0">
                          <a:solidFill>
                            <a:schemeClr val="dk1"/>
                          </a:solidFill>
                        </a:rPr>
                        <a:t>,</a:t>
                      </a:r>
                      <a:r>
                        <a:rPr lang="ko" sz="2400" b="1" dirty="0" smtClean="0">
                          <a:solidFill>
                            <a:schemeClr val="dk1"/>
                          </a:solidFill>
                        </a:rPr>
                        <a:t>necklace</a:t>
                      </a:r>
                      <a:r>
                        <a:rPr lang="en-US" altLang="ko" sz="2400" b="1" dirty="0" smtClean="0">
                          <a:solidFill>
                            <a:schemeClr val="dk1"/>
                          </a:solidFill>
                        </a:rPr>
                        <a:t>,</a:t>
                      </a:r>
                      <a:r>
                        <a:rPr lang="ko" sz="2400" b="1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bracelet)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hand mirror 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lip stick</a:t>
                      </a:r>
                      <a:endParaRPr sz="24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 dirty="0"/>
                    </a:p>
                  </a:txBody>
                  <a:tcPr marL="91425" marR="91425" marT="91425" marB="91425" vert="eaVert" anchor="ctr"/>
                </a:tc>
              </a:tr>
              <a:tr h="25717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>
                          <a:solidFill>
                            <a:schemeClr val="dk1"/>
                          </a:solidFill>
                        </a:rPr>
                        <a:t> hat </a:t>
                      </a:r>
                      <a:endParaRPr sz="2400" b="1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ko" sz="2400" b="1">
                          <a:solidFill>
                            <a:schemeClr val="dk1"/>
                          </a:solidFill>
                        </a:rPr>
                        <a:t>chocolate</a:t>
                      </a:r>
                      <a:endParaRPr sz="24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>
                          <a:solidFill>
                            <a:schemeClr val="dk1"/>
                          </a:solidFill>
                        </a:rPr>
                        <a:t> jelly </a:t>
                      </a:r>
                      <a:endParaRPr sz="2400" b="1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>
                          <a:solidFill>
                            <a:schemeClr val="dk1"/>
                          </a:solidFill>
                        </a:rPr>
                        <a:t>ear phone </a:t>
                      </a:r>
                      <a:endParaRPr sz="2400" b="1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ko" sz="2400" b="1">
                          <a:solidFill>
                            <a:schemeClr val="dk1"/>
                          </a:solidFill>
                        </a:rPr>
                        <a:t>USB </a:t>
                      </a:r>
                      <a:endParaRPr sz="24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</a:txBody>
                  <a:tcPr marL="91425" marR="91425" marT="91425" marB="91425" vert="eaVert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2400" b="1" dirty="0">
                          <a:solidFill>
                            <a:schemeClr val="dk1"/>
                          </a:solidFill>
                        </a:rPr>
                        <a:t>bluetooth speaker</a:t>
                      </a:r>
                      <a:endParaRPr sz="2400" b="1" dirty="0"/>
                    </a:p>
                  </a:txBody>
                  <a:tcPr marL="91425" marR="91425" marT="91425" marB="91425" vert="eaVert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화면 슬라이드 쇼(16:9)</PresentationFormat>
  <Paragraphs>35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Simple Light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asus</dc:creator>
  <cp:lastModifiedBy>Windows 사용자</cp:lastModifiedBy>
  <cp:revision>1</cp:revision>
  <dcterms:modified xsi:type="dcterms:W3CDTF">2019-04-02T15:53:54Z</dcterms:modified>
</cp:coreProperties>
</file>