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5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5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67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55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78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21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24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41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98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1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283C-1042-495B-8780-F75737625EF6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C67D-F8F3-473D-AFB7-6516851B75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3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333375"/>
            <a:ext cx="114681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Let’s talk more 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 with it</a:t>
            </a:r>
            <a:endParaRPr lang="ko-KR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altLang="ko-KR" sz="4400" b="1" dirty="0" smtClean="0">
              <a:ln/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altLang="ko-KR" sz="4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                these days</a:t>
            </a:r>
          </a:p>
          <a:p>
            <a:pPr marL="0" indent="0" algn="ctr">
              <a:buNone/>
            </a:pPr>
            <a:r>
              <a:rPr lang="en-US" altLang="ko-KR" sz="4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                nowadays</a:t>
            </a:r>
          </a:p>
          <a:p>
            <a:pPr marL="0" indent="0" algn="ctr">
              <a:buNone/>
            </a:pPr>
            <a:r>
              <a:rPr lang="en-US" altLang="ko-KR" sz="4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              this year </a:t>
            </a:r>
          </a:p>
          <a:p>
            <a:pPr marL="0" indent="0" algn="ctr">
              <a:buNone/>
            </a:pPr>
            <a:r>
              <a:rPr lang="en-US" altLang="ko-KR" sz="4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                this week</a:t>
            </a:r>
          </a:p>
          <a:p>
            <a:endParaRPr lang="ko-KR" alt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flipV="1">
            <a:off x="10220425" y="949569"/>
            <a:ext cx="45719" cy="879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altLang="ko-K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978" y="2602523"/>
            <a:ext cx="3042138" cy="281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16</Words>
  <Application>Microsoft Office PowerPoint</Application>
  <PresentationFormat>와이드스크린</PresentationFormat>
  <Paragraphs>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Let’s talk more  with it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2019-05-08T14:46:09Z</dcterms:created>
  <dcterms:modified xsi:type="dcterms:W3CDTF">2019-05-10T10:53:34Z</dcterms:modified>
</cp:coreProperties>
</file>