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0" r:id="rId5"/>
    <p:sldId id="263" r:id="rId6"/>
    <p:sldId id="264" r:id="rId7"/>
    <p:sldId id="267" r:id="rId8"/>
    <p:sldId id="265" r:id="rId9"/>
    <p:sldId id="270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8412-5265-482E-AB28-727E180AC606}" type="datetimeFigureOut">
              <a:rPr lang="ko-KR" altLang="en-US" smtClean="0"/>
              <a:t>2019-05-17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8F78-90C0-4A13-BEFA-63E2B954085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291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8412-5265-482E-AB28-727E180AC606}" type="datetimeFigureOut">
              <a:rPr lang="ko-KR" altLang="en-US" smtClean="0"/>
              <a:t>2019-05-17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8F78-90C0-4A13-BEFA-63E2B954085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417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8412-5265-482E-AB28-727E180AC606}" type="datetimeFigureOut">
              <a:rPr lang="ko-KR" altLang="en-US" smtClean="0"/>
              <a:t>2019-05-17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8F78-90C0-4A13-BEFA-63E2B954085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749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8412-5265-482E-AB28-727E180AC606}" type="datetimeFigureOut">
              <a:rPr lang="ko-KR" altLang="en-US" smtClean="0"/>
              <a:t>2019-05-17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8F78-90C0-4A13-BEFA-63E2B954085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030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8412-5265-482E-AB28-727E180AC606}" type="datetimeFigureOut">
              <a:rPr lang="ko-KR" altLang="en-US" smtClean="0"/>
              <a:t>2019-05-17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8F78-90C0-4A13-BEFA-63E2B954085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722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8412-5265-482E-AB28-727E180AC606}" type="datetimeFigureOut">
              <a:rPr lang="ko-KR" altLang="en-US" smtClean="0"/>
              <a:t>2019-05-17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8F78-90C0-4A13-BEFA-63E2B954085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30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8412-5265-482E-AB28-727E180AC606}" type="datetimeFigureOut">
              <a:rPr lang="ko-KR" altLang="en-US" smtClean="0"/>
              <a:t>2019-05-17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8F78-90C0-4A13-BEFA-63E2B954085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17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8412-5265-482E-AB28-727E180AC606}" type="datetimeFigureOut">
              <a:rPr lang="ko-KR" altLang="en-US" smtClean="0"/>
              <a:t>2019-05-17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8F78-90C0-4A13-BEFA-63E2B954085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617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8412-5265-482E-AB28-727E180AC606}" type="datetimeFigureOut">
              <a:rPr lang="ko-KR" altLang="en-US" smtClean="0"/>
              <a:t>2019-05-17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8F78-90C0-4A13-BEFA-63E2B954085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061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8412-5265-482E-AB28-727E180AC606}" type="datetimeFigureOut">
              <a:rPr lang="ko-KR" altLang="en-US" smtClean="0"/>
              <a:t>2019-05-17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8F78-90C0-4A13-BEFA-63E2B954085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3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8412-5265-482E-AB28-727E180AC606}" type="datetimeFigureOut">
              <a:rPr lang="ko-KR" altLang="en-US" smtClean="0"/>
              <a:t>2019-05-17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8F78-90C0-4A13-BEFA-63E2B954085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298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18412-5265-482E-AB28-727E180AC606}" type="datetimeFigureOut">
              <a:rPr lang="ko-KR" altLang="en-US" smtClean="0"/>
              <a:t>2019-05-17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8F78-90C0-4A13-BEFA-63E2B954085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1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google.com/url?sa=i&amp;rct=j&amp;q=&amp;esrc=s&amp;source=images&amp;cd=&amp;cad=rja&amp;uact=8&amp;ved=2ahUKEwj07_G7oqHiAhXJXLwKHUVbDoEQjRx6BAgBEAU&amp;url=https://www.teachertube.com/video/myths-legends-and-folktales-416886&amp;psig=AOvVaw2j5bdQSewOquPBqf2r_AGr&amp;ust=155813778021541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73917"/>
            <a:ext cx="10515600" cy="1325563"/>
          </a:xfrm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it?</a:t>
            </a:r>
            <a:endParaRPr lang="ko-KR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8915" y="1978269"/>
            <a:ext cx="5333018" cy="4000499"/>
          </a:xfrm>
          <a:prstGeom prst="rect">
            <a:avLst/>
          </a:prstGeom>
        </p:spPr>
      </p:pic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1933" y="1978268"/>
            <a:ext cx="5194392" cy="40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912" y="3692769"/>
            <a:ext cx="4437465" cy="304379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911" y="484584"/>
            <a:ext cx="4437465" cy="306961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028" y="3692769"/>
            <a:ext cx="4319956" cy="3043795"/>
          </a:xfrm>
          <a:prstGeom prst="rect">
            <a:avLst/>
          </a:prstGeom>
        </p:spPr>
      </p:pic>
      <p:pic>
        <p:nvPicPr>
          <p:cNvPr id="7" name="irc_mi" descr="관련 이미지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27" y="484584"/>
            <a:ext cx="4319957" cy="3069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0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Folklore </a:t>
            </a:r>
            <a:r>
              <a:rPr lang="en-US" altLang="ko-KR" sz="6000" i="1" dirty="0"/>
              <a:t>[f</a:t>
            </a:r>
            <a:r>
              <a:rPr lang="en-US" altLang="ko-KR" sz="6000" i="1" u="sng" dirty="0"/>
              <a:t>oʊ</a:t>
            </a:r>
            <a:r>
              <a:rPr lang="en-US" altLang="ko-KR" sz="6000" i="1" dirty="0"/>
              <a:t>klɔ:</a:t>
            </a:r>
            <a:r>
              <a:rPr lang="en-US" altLang="ko-KR" sz="6000" i="1" baseline="30000" dirty="0"/>
              <a:t>r</a:t>
            </a:r>
            <a:r>
              <a:rPr lang="en-US" altLang="ko-KR" sz="6000" i="1" dirty="0"/>
              <a:t>] </a:t>
            </a:r>
            <a:endParaRPr lang="ko-KR" altLang="en-US" sz="6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sz="3600" dirty="0" smtClean="0"/>
              <a:t>It is the traditional beliefs and customs of </a:t>
            </a:r>
          </a:p>
          <a:p>
            <a:pPr marL="0" indent="0">
              <a:buNone/>
            </a:pPr>
            <a:r>
              <a:rPr lang="en-US" altLang="ko-KR" sz="3600" dirty="0" smtClean="0"/>
              <a:t>certain communities or nations.</a:t>
            </a:r>
          </a:p>
          <a:p>
            <a:pPr marL="0" indent="0">
              <a:buNone/>
            </a:pPr>
            <a:r>
              <a:rPr lang="en-US" altLang="ko-KR" sz="3600" dirty="0" smtClean="0"/>
              <a:t>People </a:t>
            </a:r>
            <a:r>
              <a:rPr lang="en-US" altLang="ko-KR" sz="3600" dirty="0"/>
              <a:t>told one another over the years</a:t>
            </a:r>
            <a:endParaRPr lang="ko-KR" altLang="ko-KR" sz="3600" dirty="0"/>
          </a:p>
          <a:p>
            <a:pPr marL="0" indent="0">
              <a:buNone/>
            </a:pPr>
            <a:endParaRPr lang="en-US" altLang="ko-KR" sz="3600" dirty="0" smtClean="0"/>
          </a:p>
          <a:p>
            <a:pPr marL="0" indent="0">
              <a:buNone/>
            </a:pP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0021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2092244"/>
            <a:ext cx="4931637" cy="383571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236" y="2092244"/>
            <a:ext cx="4442713" cy="383571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738554"/>
            <a:ext cx="9602950" cy="11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Preserve </a:t>
            </a:r>
            <a:r>
              <a:rPr lang="en-US" altLang="ko-KR" sz="6000" i="1" dirty="0"/>
              <a:t>[</a:t>
            </a:r>
            <a:r>
              <a:rPr lang="en-US" altLang="ko-KR" sz="6000" i="1" dirty="0" err="1"/>
              <a:t>prɪz</a:t>
            </a:r>
            <a:r>
              <a:rPr lang="en-US" altLang="ko-KR" sz="6000" i="1" u="sng" dirty="0" err="1"/>
              <a:t>ɜ:</a:t>
            </a:r>
            <a:r>
              <a:rPr lang="en-US" altLang="ko-KR" sz="6000" i="1" baseline="30000" dirty="0" err="1"/>
              <a:t>r</a:t>
            </a:r>
            <a:r>
              <a:rPr lang="en-US" altLang="ko-KR" sz="6000" i="1" dirty="0" err="1"/>
              <a:t>v</a:t>
            </a:r>
            <a:r>
              <a:rPr lang="en-US" altLang="ko-KR" sz="6000" i="1" dirty="0"/>
              <a:t>] </a:t>
            </a:r>
            <a:r>
              <a:rPr lang="en-US" altLang="ko-KR" sz="6000" i="1" dirty="0" smtClean="0"/>
              <a:t> </a:t>
            </a:r>
            <a:endParaRPr lang="ko-KR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3600" dirty="0" smtClean="0">
              <a:latin typeface="+mj-lt"/>
            </a:endParaRPr>
          </a:p>
          <a:p>
            <a:r>
              <a:rPr lang="en-US" altLang="ko-KR" sz="3600" dirty="0" smtClean="0">
                <a:latin typeface="+mj-lt"/>
              </a:rPr>
              <a:t>If </a:t>
            </a:r>
            <a:r>
              <a:rPr lang="en-US" altLang="ko-KR" sz="3600" dirty="0">
                <a:latin typeface="+mj-lt"/>
              </a:rPr>
              <a:t>you </a:t>
            </a:r>
            <a:r>
              <a:rPr lang="en-US" altLang="ko-KR" sz="3600" b="1" dirty="0">
                <a:latin typeface="+mj-lt"/>
              </a:rPr>
              <a:t>preserve</a:t>
            </a:r>
            <a:r>
              <a:rPr lang="en-US" altLang="ko-KR" sz="3600" dirty="0">
                <a:latin typeface="+mj-lt"/>
              </a:rPr>
              <a:t> something, </a:t>
            </a:r>
            <a:r>
              <a:rPr lang="en-US" altLang="ko-KR" sz="3600" dirty="0" smtClean="0">
                <a:latin typeface="+mj-lt"/>
              </a:rPr>
              <a:t>maintain it its</a:t>
            </a:r>
          </a:p>
          <a:p>
            <a:pPr marL="0" indent="0">
              <a:buNone/>
            </a:pPr>
            <a:r>
              <a:rPr lang="en-US" altLang="ko-KR" sz="3600" dirty="0" smtClean="0">
                <a:latin typeface="+mj-lt"/>
              </a:rPr>
              <a:t> original</a:t>
            </a:r>
          </a:p>
        </p:txBody>
      </p:sp>
    </p:spTree>
    <p:extLst>
      <p:ext uri="{BB962C8B-B14F-4D97-AF65-F5344CB8AC3E}">
        <p14:creationId xmlns:p14="http://schemas.microsoft.com/office/powerpoint/2010/main" val="349181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would you take people to </a:t>
            </a:r>
            <a:r>
              <a:rPr lang="en-US" altLang="ko-KR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..</a:t>
            </a:r>
            <a:endParaRPr lang="ko-KR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093" y="2093850"/>
            <a:ext cx="4639916" cy="390250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032" y="2093850"/>
            <a:ext cx="4221583" cy="186268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032" y="4110404"/>
            <a:ext cx="4221583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88830" y="858594"/>
            <a:ext cx="9144000" cy="113726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talk more</a:t>
            </a:r>
            <a:endParaRPr lang="ko-KR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6769" y="2426677"/>
            <a:ext cx="9601199" cy="2831123"/>
          </a:xfrm>
        </p:spPr>
        <p:txBody>
          <a:bodyPr>
            <a:normAutofit/>
          </a:bodyPr>
          <a:lstStyle/>
          <a:p>
            <a:pPr marL="457200" lvl="0" indent="-457200">
              <a:buAutoNum type="arabicPeriod"/>
            </a:pPr>
            <a:r>
              <a:rPr lang="en-US" altLang="ko-KR" dirty="0" smtClean="0"/>
              <a:t>If </a:t>
            </a:r>
            <a:r>
              <a:rPr lang="en-US" altLang="ko-KR" dirty="0"/>
              <a:t>you have two options in your major </a:t>
            </a:r>
            <a:r>
              <a:rPr lang="en-US" altLang="ko-KR" dirty="0" smtClean="0"/>
              <a:t>event… </a:t>
            </a:r>
          </a:p>
          <a:p>
            <a:pPr lvl="0"/>
            <a:r>
              <a:rPr lang="en-US" altLang="ko-KR" dirty="0" smtClean="0"/>
              <a:t> </a:t>
            </a:r>
            <a:r>
              <a:rPr lang="en-US" altLang="ko-KR" dirty="0"/>
              <a:t>W</a:t>
            </a:r>
            <a:r>
              <a:rPr lang="en-US" altLang="ko-KR" dirty="0" smtClean="0"/>
              <a:t>hich </a:t>
            </a:r>
            <a:r>
              <a:rPr lang="en-US" altLang="ko-KR" dirty="0"/>
              <a:t>type would you choose </a:t>
            </a:r>
            <a:endParaRPr lang="en-US" altLang="ko-KR" dirty="0" smtClean="0"/>
          </a:p>
          <a:p>
            <a:pPr lvl="0"/>
            <a:r>
              <a:rPr lang="en-US" altLang="ko-KR" dirty="0" smtClean="0"/>
              <a:t>between </a:t>
            </a:r>
            <a:r>
              <a:rPr lang="en-US" altLang="ko-KR" dirty="0"/>
              <a:t>traditional and modern way and why? </a:t>
            </a:r>
            <a:endParaRPr lang="en-US" altLang="ko-KR" dirty="0" smtClean="0"/>
          </a:p>
          <a:p>
            <a:pPr lvl="0"/>
            <a:endParaRPr lang="ko-KR" altLang="ko-KR" dirty="0"/>
          </a:p>
          <a:p>
            <a:pPr lvl="0"/>
            <a:r>
              <a:rPr lang="en-US" altLang="ko-KR" dirty="0" smtClean="0"/>
              <a:t>2.If </a:t>
            </a:r>
            <a:r>
              <a:rPr lang="en-US" altLang="ko-KR" dirty="0"/>
              <a:t>you would make your own </a:t>
            </a:r>
            <a:r>
              <a:rPr lang="en-US" altLang="ko-KR" dirty="0" smtClean="0"/>
              <a:t>museum..</a:t>
            </a:r>
          </a:p>
          <a:p>
            <a:pPr lvl="0"/>
            <a:r>
              <a:rPr lang="en-US" altLang="ko-KR" dirty="0" smtClean="0"/>
              <a:t> </a:t>
            </a:r>
            <a:r>
              <a:rPr lang="en-US" altLang="ko-KR" dirty="0"/>
              <a:t>W</a:t>
            </a:r>
            <a:r>
              <a:rPr lang="en-US" altLang="ko-KR" dirty="0" smtClean="0"/>
              <a:t>hat would you </a:t>
            </a:r>
            <a:r>
              <a:rPr lang="en-US" altLang="ko-KR" dirty="0"/>
              <a:t>display and why?</a:t>
            </a:r>
            <a:endParaRPr lang="ko-KR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11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type would you choose and why?</a:t>
            </a:r>
            <a:endParaRPr lang="ko-KR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504" y="1570352"/>
            <a:ext cx="3488229" cy="240377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284" y="1570352"/>
            <a:ext cx="3918292" cy="287142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503" y="3974123"/>
            <a:ext cx="3488229" cy="267395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283" y="3974123"/>
            <a:ext cx="3918293" cy="260744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732" y="3188176"/>
            <a:ext cx="2135550" cy="159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  </a:t>
            </a:r>
            <a:r>
              <a:rPr lang="en-US" altLang="ko-K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OWN MUSEUM?</a:t>
            </a:r>
            <a:endParaRPr lang="ko-KR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1415" y="1690688"/>
            <a:ext cx="56007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106</Words>
  <Application>Microsoft Office PowerPoint</Application>
  <PresentationFormat>와이드스크린</PresentationFormat>
  <Paragraphs>21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What is it?</vt:lpstr>
      <vt:lpstr>PowerPoint 프레젠테이션</vt:lpstr>
      <vt:lpstr>Folklore [foʊklɔ:r] </vt:lpstr>
      <vt:lpstr>PowerPoint 프레젠테이션</vt:lpstr>
      <vt:lpstr>Preserve [prɪzɜ:rv]  </vt:lpstr>
      <vt:lpstr>Where would you take people to see ..</vt:lpstr>
      <vt:lpstr>Let’s talk more</vt:lpstr>
      <vt:lpstr>Which type would you choose and why?</vt:lpstr>
      <vt:lpstr>  MY OWN MUSEUM?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it?</dc:title>
  <dc:creator>USER</dc:creator>
  <cp:lastModifiedBy>USER</cp:lastModifiedBy>
  <cp:revision>39</cp:revision>
  <dcterms:created xsi:type="dcterms:W3CDTF">2019-05-16T13:26:42Z</dcterms:created>
  <dcterms:modified xsi:type="dcterms:W3CDTF">2019-05-17T07:07:06Z</dcterms:modified>
</cp:coreProperties>
</file>