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D0E-D41E-4B9E-9D40-31614B85AFBD}" type="datetimeFigureOut">
              <a:rPr lang="ko-KR" altLang="en-US" smtClean="0"/>
              <a:t>2019-05-28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DDC4-FE24-45A1-8D68-DEED9C27D6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686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D0E-D41E-4B9E-9D40-31614B85AFBD}" type="datetimeFigureOut">
              <a:rPr lang="ko-KR" altLang="en-US" smtClean="0"/>
              <a:t>2019-05-28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DDC4-FE24-45A1-8D68-DEED9C27D6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0461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D0E-D41E-4B9E-9D40-31614B85AFBD}" type="datetimeFigureOut">
              <a:rPr lang="ko-KR" altLang="en-US" smtClean="0"/>
              <a:t>2019-05-28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DDC4-FE24-45A1-8D68-DEED9C27D6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996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D0E-D41E-4B9E-9D40-31614B85AFBD}" type="datetimeFigureOut">
              <a:rPr lang="ko-KR" altLang="en-US" smtClean="0"/>
              <a:t>2019-05-28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DDC4-FE24-45A1-8D68-DEED9C27D6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6820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D0E-D41E-4B9E-9D40-31614B85AFBD}" type="datetimeFigureOut">
              <a:rPr lang="ko-KR" altLang="en-US" smtClean="0"/>
              <a:t>2019-05-28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DDC4-FE24-45A1-8D68-DEED9C27D6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5127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D0E-D41E-4B9E-9D40-31614B85AFBD}" type="datetimeFigureOut">
              <a:rPr lang="ko-KR" altLang="en-US" smtClean="0"/>
              <a:t>2019-05-28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DDC4-FE24-45A1-8D68-DEED9C27D6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7473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D0E-D41E-4B9E-9D40-31614B85AFBD}" type="datetimeFigureOut">
              <a:rPr lang="ko-KR" altLang="en-US" smtClean="0"/>
              <a:t>2019-05-28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DDC4-FE24-45A1-8D68-DEED9C27D6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4717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D0E-D41E-4B9E-9D40-31614B85AFBD}" type="datetimeFigureOut">
              <a:rPr lang="ko-KR" altLang="en-US" smtClean="0"/>
              <a:t>2019-05-28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DDC4-FE24-45A1-8D68-DEED9C27D6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479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D0E-D41E-4B9E-9D40-31614B85AFBD}" type="datetimeFigureOut">
              <a:rPr lang="ko-KR" altLang="en-US" smtClean="0"/>
              <a:t>2019-05-28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DDC4-FE24-45A1-8D68-DEED9C27D6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410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D0E-D41E-4B9E-9D40-31614B85AFBD}" type="datetimeFigureOut">
              <a:rPr lang="ko-KR" altLang="en-US" smtClean="0"/>
              <a:t>2019-05-28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DDC4-FE24-45A1-8D68-DEED9C27D6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3084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D0E-D41E-4B9E-9D40-31614B85AFBD}" type="datetimeFigureOut">
              <a:rPr lang="ko-KR" altLang="en-US" smtClean="0"/>
              <a:t>2019-05-28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DDC4-FE24-45A1-8D68-DEED9C27D6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602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6AD0E-D41E-4B9E-9D40-31614B85AFBD}" type="datetimeFigureOut">
              <a:rPr lang="ko-KR" altLang="en-US" smtClean="0"/>
              <a:t>2019-05-28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DDDC4-FE24-45A1-8D68-DEED9C27D6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5367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d5tNHXPS47I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052736"/>
            <a:ext cx="3803752" cy="2851670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212976"/>
            <a:ext cx="3649869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4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475656" y="3649550"/>
            <a:ext cx="6102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u="sng" dirty="0">
                <a:hlinkClick r:id="rId2"/>
              </a:rPr>
              <a:t>https://www.youtube.com/watch?v=d5tNHXPS47I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1900492"/>
            <a:ext cx="1440160" cy="151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600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475656" y="3216199"/>
            <a:ext cx="63904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Cohabitation before marriage: agree or disagree?</a:t>
            </a:r>
            <a:endParaRPr lang="ko-KR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8556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</Words>
  <Application>Microsoft Office PowerPoint</Application>
  <PresentationFormat>화면 슬라이드 쇼(4:3)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PowerPoint 프레젠테이션</vt:lpstr>
      <vt:lpstr>PowerPoint 프레젠테이션</vt:lpstr>
      <vt:lpstr>PowerPoint 프레젠테이션</vt:lpstr>
    </vt:vector>
  </TitlesOfParts>
  <Company>여신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KyungMin</dc:creator>
  <cp:lastModifiedBy>KyungMin</cp:lastModifiedBy>
  <cp:revision>3</cp:revision>
  <dcterms:created xsi:type="dcterms:W3CDTF">2019-05-28T10:11:19Z</dcterms:created>
  <dcterms:modified xsi:type="dcterms:W3CDTF">2019-05-28T10:22:09Z</dcterms:modified>
</cp:coreProperties>
</file>