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686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46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96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82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12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47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71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79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10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08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60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AD0E-D41E-4B9E-9D40-31614B85AFBD}" type="datetimeFigureOut">
              <a:rPr lang="ko-KR" altLang="en-US" smtClean="0"/>
              <a:t>2019-05-28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DDC4-FE24-45A1-8D68-DEED9C27D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36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d5tNHXPS47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3803752" cy="285167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12976"/>
            <a:ext cx="3649869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475656" y="3649550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u="sng" dirty="0">
                <a:hlinkClick r:id="rId2"/>
              </a:rPr>
              <a:t>https://www.youtube.com/watch?v=d5tNHXPS47I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900492"/>
            <a:ext cx="1440160" cy="151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0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475656" y="3216199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Cohabitation before marriage: agree or disagree?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55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화면 슬라이드 쇼(4:3)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여신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KyungMin</dc:creator>
  <cp:lastModifiedBy>KyungMin</cp:lastModifiedBy>
  <cp:revision>3</cp:revision>
  <dcterms:created xsi:type="dcterms:W3CDTF">2019-05-28T10:11:19Z</dcterms:created>
  <dcterms:modified xsi:type="dcterms:W3CDTF">2019-05-28T10:22:09Z</dcterms:modified>
</cp:coreProperties>
</file>