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7" r:id="rId3"/>
    <p:sldId id="259" r:id="rId4"/>
    <p:sldId id="258" r:id="rId5"/>
    <p:sldId id="262" r:id="rId6"/>
    <p:sldId id="263" r:id="rId7"/>
    <p:sldId id="264" r:id="rId8"/>
    <p:sldId id="265" r:id="rId9"/>
    <p:sldId id="266" r:id="rId10"/>
    <p:sldId id="268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7"/>
  </p:normalViewPr>
  <p:slideViewPr>
    <p:cSldViewPr snapToGrid="0" snapToObjects="1">
      <p:cViewPr>
        <p:scale>
          <a:sx n="75" d="100"/>
          <a:sy n="75" d="100"/>
        </p:scale>
        <p:origin x="-1026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78523" y="392994"/>
            <a:ext cx="10318418" cy="3760995"/>
          </a:xfrm>
        </p:spPr>
        <p:txBody>
          <a:bodyPr/>
          <a:lstStyle/>
          <a:p>
            <a:r>
              <a:rPr lang="en-US" altLang="ko-KR" dirty="0" smtClean="0"/>
              <a:t>Hello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5889">
            <a:off x="5021798" y="2951117"/>
            <a:ext cx="2405743" cy="240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2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970136" y="1410787"/>
            <a:ext cx="9094105" cy="4062549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3200" dirty="0"/>
              <a:t>A: Congratulations on making the basketball team!</a:t>
            </a:r>
            <a:endParaRPr lang="ko-KR" altLang="ko-KR" sz="3200" dirty="0"/>
          </a:p>
          <a:p>
            <a:pPr marL="0" indent="0">
              <a:buNone/>
            </a:pPr>
            <a:r>
              <a:rPr lang="en-US" altLang="ko-KR" sz="3200" dirty="0"/>
              <a:t>B: Thank you. I will play on the senior team this year.</a:t>
            </a:r>
            <a:endParaRPr lang="ko-KR" altLang="ko-KR" sz="3200" dirty="0"/>
          </a:p>
          <a:p>
            <a:pPr marL="0" indent="0">
              <a:buNone/>
            </a:pPr>
            <a:r>
              <a:rPr lang="en-US" altLang="ko-KR" sz="3200" dirty="0"/>
              <a:t>A: You must be very good. Will you practice a lot?</a:t>
            </a:r>
            <a:endParaRPr lang="ko-KR" altLang="ko-KR" sz="3200" dirty="0"/>
          </a:p>
          <a:p>
            <a:pPr marL="0" indent="0">
              <a:buNone/>
            </a:pPr>
            <a:r>
              <a:rPr lang="en-US" altLang="ko-KR" sz="3200" dirty="0"/>
              <a:t>B: Yes, we will practice every day.</a:t>
            </a:r>
            <a:endParaRPr lang="ko-KR" altLang="ko-KR" sz="3200" dirty="0"/>
          </a:p>
          <a:p>
            <a:pPr marL="0" indent="0">
              <a:buNone/>
            </a:pPr>
            <a:r>
              <a:rPr lang="en-US" altLang="ko-KR" sz="3200" dirty="0"/>
              <a:t>A: When do you play?</a:t>
            </a:r>
            <a:endParaRPr lang="ko-KR" altLang="ko-KR" sz="3200" dirty="0"/>
          </a:p>
          <a:p>
            <a:pPr marL="0" indent="0">
              <a:buNone/>
            </a:pPr>
            <a:r>
              <a:rPr lang="en-US" altLang="ko-KR" sz="3200" dirty="0"/>
              <a:t>B: We play teams from other schools every Friday.</a:t>
            </a:r>
            <a:endParaRPr lang="ko-KR" altLang="ko-KR" sz="3200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438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18C2147D-D542-7148-A753-6CA349753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8444" y="1639229"/>
            <a:ext cx="9040901" cy="34791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ko-KR" sz="7200" dirty="0"/>
              <a:t>Have you ever received a letter from someone?</a:t>
            </a:r>
          </a:p>
          <a:p>
            <a:pPr marL="0" indent="0">
              <a:buNone/>
            </a:pPr>
            <a:r>
              <a:rPr kumimoji="1" lang="en-US" altLang="ko-KR" sz="7200" dirty="0"/>
              <a:t>When and why?</a:t>
            </a:r>
            <a:endParaRPr kumimoji="1" lang="ko-KR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3523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40492FBE-EFE9-5A47-B5A3-36B26E6DB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653" y="1660087"/>
            <a:ext cx="5269776" cy="353782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9222EEE7-9949-E243-BAC1-6BE61A4D3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5461" y="1660087"/>
            <a:ext cx="5028981" cy="353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5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A25B83F2-4A4D-5547-B3DE-8FB7D4115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86" y="1363005"/>
            <a:ext cx="6117021" cy="4131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4400" dirty="0"/>
              <a:t>1. What are they reading?</a:t>
            </a:r>
          </a:p>
          <a:p>
            <a:pPr marL="0" indent="0">
              <a:buNone/>
            </a:pPr>
            <a:endParaRPr lang="ko-KR" altLang="ko-KR" sz="1200" dirty="0"/>
          </a:p>
          <a:p>
            <a:pPr marL="0" indent="0">
              <a:buNone/>
            </a:pPr>
            <a:r>
              <a:rPr lang="en-US" altLang="ko-KR" sz="4400" dirty="0"/>
              <a:t>2. How do they feel?</a:t>
            </a:r>
          </a:p>
          <a:p>
            <a:pPr marL="0" indent="0">
              <a:buNone/>
            </a:pPr>
            <a:endParaRPr lang="ko-KR" altLang="ko-KR" sz="1200" dirty="0"/>
          </a:p>
          <a:p>
            <a:pPr marL="0" indent="0">
              <a:buNone/>
            </a:pPr>
            <a:r>
              <a:rPr lang="en-US" altLang="ko-KR" sz="4400" dirty="0"/>
              <a:t>3. Why do you think they feel this way?</a:t>
            </a:r>
            <a:endParaRPr lang="ko-KR" altLang="ko-KR" sz="44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xmlns="" id="{90CBCA43-9BF1-DF4D-B311-DA8C02AB2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971" y="1640778"/>
            <a:ext cx="4550980" cy="334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96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F78E647-F2BC-A048-8B78-D74F6824D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081" y="1965430"/>
            <a:ext cx="9858703" cy="999221"/>
          </a:xfrm>
        </p:spPr>
        <p:txBody>
          <a:bodyPr>
            <a:normAutofit/>
          </a:bodyPr>
          <a:lstStyle/>
          <a:p>
            <a:r>
              <a:rPr lang="en-US" altLang="ko-KR" sz="5400" dirty="0"/>
              <a:t>1. What is Ken Jones’ address?</a:t>
            </a:r>
            <a:endParaRPr kumimoji="1" lang="ko-KR" altLang="en-US" sz="5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D462B748-260A-3545-BECE-7C58C0E48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229" y="3306739"/>
            <a:ext cx="8177048" cy="1643634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4000" dirty="0" err="1"/>
              <a:t>Sunnyville</a:t>
            </a:r>
            <a:r>
              <a:rPr lang="en-US" altLang="ko-KR" sz="4000" dirty="0"/>
              <a:t> ART #12 760 W 25</a:t>
            </a:r>
            <a:r>
              <a:rPr lang="en-US" altLang="ko-KR" sz="4000" baseline="30000" dirty="0"/>
              <a:t>th</a:t>
            </a:r>
            <a:r>
              <a:rPr lang="en-US" altLang="ko-KR" sz="4000" dirty="0"/>
              <a:t> street </a:t>
            </a:r>
          </a:p>
          <a:p>
            <a:pPr marL="0" indent="0">
              <a:buNone/>
            </a:pPr>
            <a:r>
              <a:rPr lang="en-US" altLang="ko-KR" sz="4000" dirty="0"/>
              <a:t>New Town, CA 33457</a:t>
            </a:r>
            <a:endParaRPr lang="ko-KR" altLang="ko-KR" sz="4000" dirty="0"/>
          </a:p>
          <a:p>
            <a:pPr marL="0" indent="0">
              <a:buNone/>
            </a:pPr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5745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F78E647-F2BC-A048-8B78-D74F6824D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0332" y="1951638"/>
            <a:ext cx="9217572" cy="2107982"/>
          </a:xfrm>
        </p:spPr>
        <p:txBody>
          <a:bodyPr>
            <a:normAutofit/>
          </a:bodyPr>
          <a:lstStyle/>
          <a:p>
            <a:r>
              <a:rPr lang="en-US" altLang="ko-KR" sz="5400" dirty="0"/>
              <a:t>2. What time does fist team 	practice begin?</a:t>
            </a:r>
            <a:endParaRPr kumimoji="1" lang="ko-KR" altLang="en-US" sz="5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D462B748-260A-3545-BECE-7C58C0E48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5239" y="3884808"/>
            <a:ext cx="7367757" cy="164363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kumimoji="1" lang="en-US" altLang="ko-KR" sz="4000" dirty="0"/>
              <a:t>4:00 p.m.</a:t>
            </a:r>
            <a:endParaRPr kumimoji="1"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83781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F78E647-F2BC-A048-8B78-D74F6824D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413" y="1941128"/>
            <a:ext cx="8408279" cy="2107982"/>
          </a:xfrm>
        </p:spPr>
        <p:txBody>
          <a:bodyPr>
            <a:normAutofit/>
          </a:bodyPr>
          <a:lstStyle/>
          <a:p>
            <a:r>
              <a:rPr lang="en-US" altLang="ko-KR" sz="5400" dirty="0"/>
              <a:t>3. When is the first </a:t>
            </a:r>
            <a:br>
              <a:rPr lang="en-US" altLang="ko-KR" sz="5400" dirty="0"/>
            </a:br>
            <a:r>
              <a:rPr lang="en-US" altLang="ko-KR" sz="5400" dirty="0"/>
              <a:t>	basketball game?</a:t>
            </a:r>
            <a:r>
              <a:rPr lang="ko-KR" altLang="ko-KR" sz="5400" dirty="0"/>
              <a:t> </a:t>
            </a:r>
            <a:endParaRPr kumimoji="1" lang="ko-KR" altLang="en-US" sz="5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D462B748-260A-3545-BECE-7C58C0E48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5239" y="3884808"/>
            <a:ext cx="7367757" cy="164363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kumimoji="1" lang="en-US" altLang="ko-KR" sz="4000" dirty="0"/>
              <a:t>Nov. 21st</a:t>
            </a:r>
            <a:endParaRPr kumimoji="1"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423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F78E647-F2BC-A048-8B78-D74F6824D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004" y="1962150"/>
            <a:ext cx="9038899" cy="2368113"/>
          </a:xfrm>
        </p:spPr>
        <p:txBody>
          <a:bodyPr>
            <a:normAutofit/>
          </a:bodyPr>
          <a:lstStyle/>
          <a:p>
            <a:r>
              <a:rPr lang="en-US" altLang="ko-KR" sz="5400" dirty="0"/>
              <a:t>4. </a:t>
            </a:r>
            <a:r>
              <a:rPr lang="en-US" altLang="ko-KR" dirty="0"/>
              <a:t>Where should Ken go </a:t>
            </a:r>
            <a:br>
              <a:rPr lang="en-US" altLang="ko-KR" dirty="0"/>
            </a:br>
            <a:r>
              <a:rPr lang="en-US" altLang="ko-KR" dirty="0"/>
              <a:t>	if he has any questions?</a:t>
            </a:r>
            <a:r>
              <a:rPr lang="ko-KR" altLang="ko-KR" sz="5400" dirty="0"/>
              <a:t> </a:t>
            </a:r>
            <a:endParaRPr kumimoji="1" lang="ko-KR" altLang="en-US" sz="5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D462B748-260A-3545-BECE-7C58C0E48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5239" y="3884808"/>
            <a:ext cx="7367757" cy="164363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kumimoji="1" lang="en-US" altLang="ko-KR" sz="4000" dirty="0"/>
              <a:t>Coach Park’s office</a:t>
            </a:r>
            <a:endParaRPr kumimoji="1"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303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F78E647-F2BC-A048-8B78-D74F6824D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544" y="1962150"/>
            <a:ext cx="9510360" cy="2368113"/>
          </a:xfrm>
        </p:spPr>
        <p:txBody>
          <a:bodyPr>
            <a:normAutofit/>
          </a:bodyPr>
          <a:lstStyle/>
          <a:p>
            <a:r>
              <a:rPr lang="en-US" altLang="ko-KR" sz="5400" dirty="0"/>
              <a:t>5. Wh0 sent the letter to ken?</a:t>
            </a:r>
            <a:r>
              <a:rPr lang="ko-KR" altLang="ko-KR" sz="5400" dirty="0"/>
              <a:t> </a:t>
            </a:r>
            <a:endParaRPr kumimoji="1" lang="ko-KR" altLang="en-US" sz="5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D462B748-260A-3545-BECE-7C58C0E48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5239" y="3429000"/>
            <a:ext cx="7367757" cy="164363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kumimoji="1" lang="en-US" altLang="ko-KR" sz="4000" dirty="0"/>
              <a:t>Coach Park</a:t>
            </a:r>
            <a:endParaRPr kumimoji="1"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1852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배지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배지</Template>
  <TotalTime>624</TotalTime>
  <Words>166</Words>
  <Application>Microsoft Office PowerPoint</Application>
  <PresentationFormat>사용자 지정</PresentationFormat>
  <Paragraphs>25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배지</vt:lpstr>
      <vt:lpstr>Hello </vt:lpstr>
      <vt:lpstr>PowerPoint 프레젠테이션</vt:lpstr>
      <vt:lpstr>PowerPoint 프레젠테이션</vt:lpstr>
      <vt:lpstr>PowerPoint 프레젠테이션</vt:lpstr>
      <vt:lpstr>1. What is Ken Jones’ address?</vt:lpstr>
      <vt:lpstr>2. What time does fist team  practice begin?</vt:lpstr>
      <vt:lpstr>3. When is the first   basketball game? </vt:lpstr>
      <vt:lpstr>4. Where should Ken go   if he has any questions? </vt:lpstr>
      <vt:lpstr>5. Wh0 sent the letter to ken? 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Office User</dc:creator>
  <cp:lastModifiedBy>Registered User</cp:lastModifiedBy>
  <cp:revision>19</cp:revision>
  <cp:lastPrinted>2019-06-11T23:53:48Z</cp:lastPrinted>
  <dcterms:created xsi:type="dcterms:W3CDTF">2019-06-11T03:26:00Z</dcterms:created>
  <dcterms:modified xsi:type="dcterms:W3CDTF">2019-06-12T00:12:47Z</dcterms:modified>
</cp:coreProperties>
</file>