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/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제목 텍스트</a:t>
            </a:r>
          </a:p>
        </p:txBody>
      </p:sp>
      <p:sp>
        <p:nvSpPr>
          <p:cNvPr id="12" name="본문 첫 번째 줄…"/>
          <p:cNvSpPr txBox="1"/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여기에 인용을 입력하십시오.”"/>
          <p:cNvSpPr txBox="1"/>
          <p:nvPr>
            <p:ph type="body" sz="quarter" idx="13"/>
          </p:nvPr>
        </p:nvSpPr>
        <p:spPr>
          <a:xfrm>
            <a:off x="1270000" y="4267200"/>
            <a:ext cx="104648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“여기에 인용을 입력하십시오.”</a:t>
            </a:r>
          </a:p>
        </p:txBody>
      </p:sp>
      <p:sp>
        <p:nvSpPr>
          <p:cNvPr id="94" name="–Johnny Appleseed"/>
          <p:cNvSpPr txBox="1"/>
          <p:nvPr>
            <p:ph type="body" sz="quarter" idx="14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이미지"/>
          <p:cNvSpPr/>
          <p:nvPr>
            <p:ph type="pic" idx="13"/>
          </p:nvPr>
        </p:nvSpPr>
        <p:spPr>
          <a:xfrm>
            <a:off x="-355600" y="0"/>
            <a:ext cx="14782326" cy="10375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이미지"/>
          <p:cNvSpPr/>
          <p:nvPr>
            <p:ph type="pic" idx="13"/>
          </p:nvPr>
        </p:nvSpPr>
        <p:spPr>
          <a:xfrm>
            <a:off x="1574800" y="114300"/>
            <a:ext cx="9855200" cy="650260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제목 텍스트"/>
          <p:cNvSpPr txBox="1"/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제목 텍스트</a:t>
            </a:r>
          </a:p>
        </p:txBody>
      </p:sp>
      <p:sp>
        <p:nvSpPr>
          <p:cNvPr id="22" name="본문 첫 번째 줄…"/>
          <p:cNvSpPr txBox="1"/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- 중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/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제목 텍스트</a:t>
            </a:r>
          </a:p>
        </p:txBody>
      </p:sp>
      <p:sp>
        <p:nvSpPr>
          <p:cNvPr id="3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이미지"/>
          <p:cNvSpPr/>
          <p:nvPr>
            <p:ph type="pic" idx="13"/>
          </p:nvPr>
        </p:nvSpPr>
        <p:spPr>
          <a:xfrm>
            <a:off x="3759200" y="825500"/>
            <a:ext cx="11548692" cy="762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제목 텍스트"/>
          <p:cNvSpPr txBox="1"/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 algn="ctr">
              <a:defRPr sz="6800"/>
            </a:lvl1pPr>
          </a:lstStyle>
          <a:p>
            <a:pPr/>
            <a:r>
              <a:t>제목 텍스트</a:t>
            </a:r>
          </a:p>
        </p:txBody>
      </p:sp>
      <p:sp>
        <p:nvSpPr>
          <p:cNvPr id="40" name="본문 첫 번째 줄…"/>
          <p:cNvSpPr txBox="1"/>
          <p:nvPr>
            <p:ph type="body" sz="quarter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제목 텍스트</a:t>
            </a:r>
          </a:p>
        </p:txBody>
      </p:sp>
      <p:sp>
        <p:nvSpPr>
          <p:cNvPr id="49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제목 텍스트</a:t>
            </a:r>
          </a:p>
        </p:txBody>
      </p:sp>
      <p:sp>
        <p:nvSpPr>
          <p:cNvPr id="57" name="본문 첫 번째 줄…"/>
          <p:cNvSpPr txBox="1"/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이미지"/>
          <p:cNvSpPr/>
          <p:nvPr>
            <p:ph type="pic" sz="half" idx="13"/>
          </p:nvPr>
        </p:nvSpPr>
        <p:spPr>
          <a:xfrm>
            <a:off x="5283200" y="2819400"/>
            <a:ext cx="8565280" cy="5651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제목 텍스트</a:t>
            </a:r>
          </a:p>
        </p:txBody>
      </p:sp>
      <p:sp>
        <p:nvSpPr>
          <p:cNvPr id="67" name="본문 첫 번째 줄…"/>
          <p:cNvSpPr txBox="1"/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이미지"/>
          <p:cNvSpPr/>
          <p:nvPr>
            <p:ph type="pic" sz="quarter" idx="13"/>
          </p:nvPr>
        </p:nvSpPr>
        <p:spPr>
          <a:xfrm>
            <a:off x="7391400" y="762000"/>
            <a:ext cx="4660900" cy="307533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이미지"/>
          <p:cNvSpPr/>
          <p:nvPr>
            <p:ph type="pic" sz="half" idx="14"/>
          </p:nvPr>
        </p:nvSpPr>
        <p:spPr>
          <a:xfrm>
            <a:off x="6901631" y="3197028"/>
            <a:ext cx="5380144" cy="8115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이미지"/>
          <p:cNvSpPr/>
          <p:nvPr>
            <p:ph type="pic" idx="15"/>
          </p:nvPr>
        </p:nvSpPr>
        <p:spPr>
          <a:xfrm>
            <a:off x="-2291141" y="-26019"/>
            <a:ext cx="12309676" cy="923376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본문 첫 번째 줄…"/>
          <p:cNvSpPr txBox="1"/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3" name="제목 텍스트"/>
          <p:cNvSpPr txBox="1"/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제목 텍스트</a:t>
            </a:r>
          </a:p>
        </p:txBody>
      </p:sp>
      <p:sp>
        <p:nvSpPr>
          <p:cNvPr id="4" name="슬라이드 번호"/>
          <p:cNvSpPr txBox="1"/>
          <p:nvPr>
            <p:ph type="sldNum" sz="quarter" idx="2"/>
          </p:nvPr>
        </p:nvSpPr>
        <p:spPr>
          <a:xfrm>
            <a:off x="6337299" y="9296399"/>
            <a:ext cx="323479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9398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4097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18796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23495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28194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32893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37592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42291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g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peaking lesso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Speaking lesson </a:t>
            </a:r>
          </a:p>
        </p:txBody>
      </p:sp>
      <p:sp>
        <p:nvSpPr>
          <p:cNvPr id="120" name="with Juli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5000"/>
            </a:lvl1pPr>
          </a:lstStyle>
          <a:p>
            <a:pPr/>
            <a:r>
              <a:t>with Julie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hank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Thanks </a:t>
            </a:r>
          </a:p>
        </p:txBody>
      </p:sp>
      <p:sp>
        <p:nvSpPr>
          <p:cNvPr id="169" name="with Juli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5000"/>
            </a:lvl1pPr>
          </a:lstStyle>
          <a:p>
            <a:pPr/>
            <a:r>
              <a:t>with Julie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What’s the meaning of the color"/>
          <p:cNvSpPr txBox="1"/>
          <p:nvPr>
            <p:ph type="title"/>
          </p:nvPr>
        </p:nvSpPr>
        <p:spPr>
          <a:xfrm>
            <a:off x="1270000" y="6761688"/>
            <a:ext cx="10464800" cy="1270001"/>
          </a:xfrm>
          <a:prstGeom prst="rect">
            <a:avLst/>
          </a:prstGeom>
        </p:spPr>
        <p:txBody>
          <a:bodyPr/>
          <a:lstStyle>
            <a:lvl1pPr defTabSz="473201">
              <a:defRPr sz="5832"/>
            </a:lvl1pPr>
          </a:lstStyle>
          <a:p>
            <a:pPr/>
            <a:r>
              <a:t>What’s the meaning of the color </a:t>
            </a:r>
          </a:p>
        </p:txBody>
      </p:sp>
      <p:sp>
        <p:nvSpPr>
          <p:cNvPr id="123" name="본문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grpSp>
        <p:nvGrpSpPr>
          <p:cNvPr id="126" name="직사각형"/>
          <p:cNvGrpSpPr/>
          <p:nvPr/>
        </p:nvGrpSpPr>
        <p:grpSpPr>
          <a:xfrm>
            <a:off x="1164878" y="1101136"/>
            <a:ext cx="10675044" cy="5269657"/>
            <a:chOff x="0" y="0"/>
            <a:chExt cx="10675042" cy="5269655"/>
          </a:xfrm>
        </p:grpSpPr>
        <p:sp>
          <p:nvSpPr>
            <p:cNvPr id="125" name="직사각형"/>
            <p:cNvSpPr/>
            <p:nvPr/>
          </p:nvSpPr>
          <p:spPr>
            <a:xfrm>
              <a:off x="25400" y="25400"/>
              <a:ext cx="10624243" cy="5218856"/>
            </a:xfrm>
            <a:prstGeom prst="rect">
              <a:avLst/>
            </a:prstGeom>
            <a:solidFill>
              <a:srgbClr val="E2240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pic>
          <p:nvPicPr>
            <p:cNvPr id="124" name="직사각형" descr="직사각형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0675043" cy="526965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What’s the meaning of the color"/>
          <p:cNvSpPr txBox="1"/>
          <p:nvPr>
            <p:ph type="title"/>
          </p:nvPr>
        </p:nvSpPr>
        <p:spPr>
          <a:xfrm>
            <a:off x="1270000" y="6761688"/>
            <a:ext cx="10464800" cy="1270001"/>
          </a:xfrm>
          <a:prstGeom prst="rect">
            <a:avLst/>
          </a:prstGeom>
        </p:spPr>
        <p:txBody>
          <a:bodyPr/>
          <a:lstStyle>
            <a:lvl1pPr defTabSz="473201">
              <a:defRPr sz="5832"/>
            </a:lvl1pPr>
          </a:lstStyle>
          <a:p>
            <a:pPr/>
            <a:r>
              <a:t>What’s the meaning of the color </a:t>
            </a:r>
          </a:p>
        </p:txBody>
      </p:sp>
      <p:sp>
        <p:nvSpPr>
          <p:cNvPr id="129" name="본문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grpSp>
        <p:nvGrpSpPr>
          <p:cNvPr id="132" name="직사각형"/>
          <p:cNvGrpSpPr/>
          <p:nvPr/>
        </p:nvGrpSpPr>
        <p:grpSpPr>
          <a:xfrm>
            <a:off x="1164878" y="1101136"/>
            <a:ext cx="10675044" cy="5269657"/>
            <a:chOff x="0" y="0"/>
            <a:chExt cx="10675042" cy="5269655"/>
          </a:xfrm>
        </p:grpSpPr>
        <p:sp>
          <p:nvSpPr>
            <p:cNvPr id="131" name="직사각형"/>
            <p:cNvSpPr/>
            <p:nvPr/>
          </p:nvSpPr>
          <p:spPr>
            <a:xfrm>
              <a:off x="25400" y="25400"/>
              <a:ext cx="10624243" cy="5218856"/>
            </a:xfrm>
            <a:prstGeom prst="rect">
              <a:avLst/>
            </a:prstGeom>
            <a:solidFill>
              <a:srgbClr val="0056D6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pic>
          <p:nvPicPr>
            <p:cNvPr id="130" name="직사각형" descr="직사각형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0675043" cy="526965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hat’s the meaning of the color"/>
          <p:cNvSpPr txBox="1"/>
          <p:nvPr>
            <p:ph type="title"/>
          </p:nvPr>
        </p:nvSpPr>
        <p:spPr>
          <a:xfrm>
            <a:off x="1270000" y="6761688"/>
            <a:ext cx="10464800" cy="1270001"/>
          </a:xfrm>
          <a:prstGeom prst="rect">
            <a:avLst/>
          </a:prstGeom>
        </p:spPr>
        <p:txBody>
          <a:bodyPr/>
          <a:lstStyle>
            <a:lvl1pPr defTabSz="473201">
              <a:defRPr sz="5832"/>
            </a:lvl1pPr>
          </a:lstStyle>
          <a:p>
            <a:pPr/>
            <a:r>
              <a:t>What’s the meaning of the color </a:t>
            </a:r>
          </a:p>
        </p:txBody>
      </p:sp>
      <p:sp>
        <p:nvSpPr>
          <p:cNvPr id="135" name="본문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grpSp>
        <p:nvGrpSpPr>
          <p:cNvPr id="138" name="직사각형"/>
          <p:cNvGrpSpPr/>
          <p:nvPr/>
        </p:nvGrpSpPr>
        <p:grpSpPr>
          <a:xfrm>
            <a:off x="1164878" y="1101136"/>
            <a:ext cx="10675044" cy="5269657"/>
            <a:chOff x="0" y="0"/>
            <a:chExt cx="10675042" cy="5269655"/>
          </a:xfrm>
        </p:grpSpPr>
        <p:sp>
          <p:nvSpPr>
            <p:cNvPr id="137" name="직사각형"/>
            <p:cNvSpPr/>
            <p:nvPr/>
          </p:nvSpPr>
          <p:spPr>
            <a:xfrm>
              <a:off x="25400" y="25400"/>
              <a:ext cx="10624243" cy="52188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pic>
          <p:nvPicPr>
            <p:cNvPr id="136" name="직사각형" descr="직사각형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0675043" cy="526965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he French Flag"/>
          <p:cNvSpPr txBox="1"/>
          <p:nvPr>
            <p:ph type="title"/>
          </p:nvPr>
        </p:nvSpPr>
        <p:spPr>
          <a:xfrm>
            <a:off x="1270000" y="6761688"/>
            <a:ext cx="10464800" cy="1270001"/>
          </a:xfrm>
          <a:prstGeom prst="rect">
            <a:avLst/>
          </a:prstGeom>
        </p:spPr>
        <p:txBody>
          <a:bodyPr/>
          <a:lstStyle>
            <a:lvl1pPr defTabSz="484886">
              <a:defRPr sz="5976"/>
            </a:lvl1pPr>
          </a:lstStyle>
          <a:p>
            <a:pPr/>
            <a:r>
              <a:t>The French Flag</a:t>
            </a:r>
          </a:p>
        </p:txBody>
      </p:sp>
      <p:grpSp>
        <p:nvGrpSpPr>
          <p:cNvPr id="143" name="직사각형"/>
          <p:cNvGrpSpPr/>
          <p:nvPr/>
        </p:nvGrpSpPr>
        <p:grpSpPr>
          <a:xfrm>
            <a:off x="1164878" y="1101136"/>
            <a:ext cx="10675044" cy="5269657"/>
            <a:chOff x="0" y="0"/>
            <a:chExt cx="10675042" cy="5269655"/>
          </a:xfrm>
        </p:grpSpPr>
        <p:sp>
          <p:nvSpPr>
            <p:cNvPr id="142" name="직사각형"/>
            <p:cNvSpPr/>
            <p:nvPr/>
          </p:nvSpPr>
          <p:spPr>
            <a:xfrm>
              <a:off x="25400" y="25400"/>
              <a:ext cx="10624243" cy="52188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pic>
          <p:nvPicPr>
            <p:cNvPr id="141" name="직사각형" descr="직사각형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0675043" cy="5269656"/>
            </a:xfrm>
            <a:prstGeom prst="rect">
              <a:avLst/>
            </a:prstGeom>
            <a:effectLst/>
          </p:spPr>
        </p:pic>
      </p:grpSp>
      <p:pic>
        <p:nvPicPr>
          <p:cNvPr id="144" name="A7E7F91B-15D2-4BFC-B781-DBE26FB4E057-L0-001.jpeg" descr="A7E7F91B-15D2-4BFC-B781-DBE26FB4E057-L0-001.jpeg"/>
          <p:cNvPicPr>
            <a:picLocks noChangeAspect="1"/>
          </p:cNvPicPr>
          <p:nvPr/>
        </p:nvPicPr>
        <p:blipFill>
          <a:blip r:embed="rId3">
            <a:extLst/>
          </a:blip>
          <a:srcRect l="1690" t="7994" r="1690" b="21563"/>
          <a:stretch>
            <a:fillRect/>
          </a:stretch>
        </p:blipFill>
        <p:spPr>
          <a:xfrm>
            <a:off x="1225748" y="1161436"/>
            <a:ext cx="10553206" cy="51490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본문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7" name="class flag"/>
          <p:cNvSpPr txBox="1"/>
          <p:nvPr/>
        </p:nvSpPr>
        <p:spPr>
          <a:xfrm>
            <a:off x="4796325" y="6315823"/>
            <a:ext cx="7695073" cy="2516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sz="12000"/>
            </a:lvl1pPr>
          </a:lstStyle>
          <a:p>
            <a:pPr/>
            <a:r>
              <a:t>class flag</a:t>
            </a:r>
          </a:p>
        </p:txBody>
      </p:sp>
      <p:pic>
        <p:nvPicPr>
          <p:cNvPr id="148" name="03BAD3B0-D81B-42A0-B16A-751C49B15E87-L0-001.jpeg" descr="03BAD3B0-D81B-42A0-B16A-751C49B15E87-L0-001.jpeg"/>
          <p:cNvPicPr>
            <a:picLocks noChangeAspect="1"/>
          </p:cNvPicPr>
          <p:nvPr/>
        </p:nvPicPr>
        <p:blipFill>
          <a:blip r:embed="rId2">
            <a:extLst/>
          </a:blip>
          <a:srcRect l="18767" t="18851" r="5279" b="15472"/>
          <a:stretch>
            <a:fillRect/>
          </a:stretch>
        </p:blipFill>
        <p:spPr>
          <a:xfrm>
            <a:off x="1522937" y="1051917"/>
            <a:ext cx="8236745" cy="7615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11" y="0"/>
                </a:moveTo>
                <a:cubicBezTo>
                  <a:pt x="15045" y="1"/>
                  <a:pt x="13645" y="110"/>
                  <a:pt x="12192" y="364"/>
                </a:cubicBezTo>
                <a:lnTo>
                  <a:pt x="11654" y="458"/>
                </a:lnTo>
                <a:lnTo>
                  <a:pt x="11475" y="329"/>
                </a:lnTo>
                <a:cubicBezTo>
                  <a:pt x="11377" y="258"/>
                  <a:pt x="11259" y="209"/>
                  <a:pt x="11215" y="219"/>
                </a:cubicBezTo>
                <a:cubicBezTo>
                  <a:pt x="11138" y="236"/>
                  <a:pt x="10905" y="656"/>
                  <a:pt x="9262" y="3757"/>
                </a:cubicBezTo>
                <a:cubicBezTo>
                  <a:pt x="8833" y="4566"/>
                  <a:pt x="8368" y="5441"/>
                  <a:pt x="8226" y="5701"/>
                </a:cubicBezTo>
                <a:cubicBezTo>
                  <a:pt x="7963" y="6185"/>
                  <a:pt x="7440" y="7274"/>
                  <a:pt x="6124" y="10077"/>
                </a:cubicBezTo>
                <a:cubicBezTo>
                  <a:pt x="5409" y="11600"/>
                  <a:pt x="5367" y="11675"/>
                  <a:pt x="5167" y="11797"/>
                </a:cubicBezTo>
                <a:cubicBezTo>
                  <a:pt x="5053" y="11868"/>
                  <a:pt x="4920" y="11926"/>
                  <a:pt x="4873" y="11926"/>
                </a:cubicBezTo>
                <a:cubicBezTo>
                  <a:pt x="4700" y="11926"/>
                  <a:pt x="4358" y="12092"/>
                  <a:pt x="4208" y="12249"/>
                </a:cubicBezTo>
                <a:cubicBezTo>
                  <a:pt x="3981" y="12487"/>
                  <a:pt x="3932" y="12396"/>
                  <a:pt x="4099" y="12044"/>
                </a:cubicBezTo>
                <a:cubicBezTo>
                  <a:pt x="4278" y="11663"/>
                  <a:pt x="4356" y="11205"/>
                  <a:pt x="4308" y="10825"/>
                </a:cubicBezTo>
                <a:cubicBezTo>
                  <a:pt x="4287" y="10665"/>
                  <a:pt x="4270" y="10423"/>
                  <a:pt x="4268" y="10288"/>
                </a:cubicBezTo>
                <a:cubicBezTo>
                  <a:pt x="4266" y="10114"/>
                  <a:pt x="4234" y="10008"/>
                  <a:pt x="4160" y="9921"/>
                </a:cubicBezTo>
                <a:cubicBezTo>
                  <a:pt x="4103" y="9854"/>
                  <a:pt x="4041" y="9722"/>
                  <a:pt x="4023" y="9629"/>
                </a:cubicBezTo>
                <a:cubicBezTo>
                  <a:pt x="3962" y="9318"/>
                  <a:pt x="3524" y="8994"/>
                  <a:pt x="3105" y="8949"/>
                </a:cubicBezTo>
                <a:cubicBezTo>
                  <a:pt x="2468" y="8882"/>
                  <a:pt x="2168" y="8939"/>
                  <a:pt x="1654" y="9230"/>
                </a:cubicBezTo>
                <a:cubicBezTo>
                  <a:pt x="1124" y="9529"/>
                  <a:pt x="923" y="9762"/>
                  <a:pt x="638" y="10397"/>
                </a:cubicBezTo>
                <a:cubicBezTo>
                  <a:pt x="544" y="10607"/>
                  <a:pt x="538" y="10678"/>
                  <a:pt x="569" y="11184"/>
                </a:cubicBezTo>
                <a:cubicBezTo>
                  <a:pt x="607" y="11790"/>
                  <a:pt x="647" y="11926"/>
                  <a:pt x="786" y="11926"/>
                </a:cubicBezTo>
                <a:cubicBezTo>
                  <a:pt x="845" y="11926"/>
                  <a:pt x="928" y="12023"/>
                  <a:pt x="1023" y="12206"/>
                </a:cubicBezTo>
                <a:cubicBezTo>
                  <a:pt x="1104" y="12361"/>
                  <a:pt x="1242" y="12554"/>
                  <a:pt x="1331" y="12635"/>
                </a:cubicBezTo>
                <a:cubicBezTo>
                  <a:pt x="1474" y="12766"/>
                  <a:pt x="1592" y="12832"/>
                  <a:pt x="2044" y="13033"/>
                </a:cubicBezTo>
                <a:cubicBezTo>
                  <a:pt x="2140" y="13076"/>
                  <a:pt x="2149" y="13097"/>
                  <a:pt x="2098" y="13164"/>
                </a:cubicBezTo>
                <a:cubicBezTo>
                  <a:pt x="2064" y="13208"/>
                  <a:pt x="2005" y="13230"/>
                  <a:pt x="1965" y="13214"/>
                </a:cubicBezTo>
                <a:cubicBezTo>
                  <a:pt x="1841" y="13162"/>
                  <a:pt x="1680" y="13326"/>
                  <a:pt x="1617" y="13569"/>
                </a:cubicBezTo>
                <a:cubicBezTo>
                  <a:pt x="1503" y="14009"/>
                  <a:pt x="1721" y="14552"/>
                  <a:pt x="2133" y="14850"/>
                </a:cubicBezTo>
                <a:lnTo>
                  <a:pt x="2239" y="14927"/>
                </a:lnTo>
                <a:lnTo>
                  <a:pt x="2138" y="15173"/>
                </a:lnTo>
                <a:cubicBezTo>
                  <a:pt x="2076" y="15323"/>
                  <a:pt x="2028" y="15575"/>
                  <a:pt x="2015" y="15814"/>
                </a:cubicBezTo>
                <a:cubicBezTo>
                  <a:pt x="1995" y="16173"/>
                  <a:pt x="1978" y="16224"/>
                  <a:pt x="1831" y="16391"/>
                </a:cubicBezTo>
                <a:cubicBezTo>
                  <a:pt x="1638" y="16611"/>
                  <a:pt x="1323" y="17165"/>
                  <a:pt x="1323" y="17285"/>
                </a:cubicBezTo>
                <a:cubicBezTo>
                  <a:pt x="1323" y="17441"/>
                  <a:pt x="1061" y="17580"/>
                  <a:pt x="496" y="17723"/>
                </a:cubicBezTo>
                <a:cubicBezTo>
                  <a:pt x="330" y="17765"/>
                  <a:pt x="163" y="17818"/>
                  <a:pt x="0" y="17875"/>
                </a:cubicBezTo>
                <a:lnTo>
                  <a:pt x="0" y="20153"/>
                </a:lnTo>
                <a:cubicBezTo>
                  <a:pt x="529" y="20335"/>
                  <a:pt x="1175" y="20482"/>
                  <a:pt x="1907" y="20572"/>
                </a:cubicBezTo>
                <a:cubicBezTo>
                  <a:pt x="2708" y="20671"/>
                  <a:pt x="4911" y="20639"/>
                  <a:pt x="5649" y="20517"/>
                </a:cubicBezTo>
                <a:cubicBezTo>
                  <a:pt x="6967" y="20300"/>
                  <a:pt x="8069" y="19860"/>
                  <a:pt x="8392" y="19422"/>
                </a:cubicBezTo>
                <a:cubicBezTo>
                  <a:pt x="8571" y="19178"/>
                  <a:pt x="8590" y="18888"/>
                  <a:pt x="8441" y="18666"/>
                </a:cubicBezTo>
                <a:cubicBezTo>
                  <a:pt x="8140" y="18222"/>
                  <a:pt x="7178" y="17793"/>
                  <a:pt x="6001" y="17579"/>
                </a:cubicBezTo>
                <a:lnTo>
                  <a:pt x="5334" y="17459"/>
                </a:lnTo>
                <a:lnTo>
                  <a:pt x="5166" y="17148"/>
                </a:lnTo>
                <a:cubicBezTo>
                  <a:pt x="5001" y="16843"/>
                  <a:pt x="4998" y="16828"/>
                  <a:pt x="5010" y="16313"/>
                </a:cubicBezTo>
                <a:cubicBezTo>
                  <a:pt x="5027" y="15635"/>
                  <a:pt x="4903" y="15151"/>
                  <a:pt x="4658" y="14940"/>
                </a:cubicBezTo>
                <a:lnTo>
                  <a:pt x="4497" y="14802"/>
                </a:lnTo>
                <a:lnTo>
                  <a:pt x="4618" y="14533"/>
                </a:lnTo>
                <a:cubicBezTo>
                  <a:pt x="4684" y="14385"/>
                  <a:pt x="4831" y="14087"/>
                  <a:pt x="4945" y="13870"/>
                </a:cubicBezTo>
                <a:cubicBezTo>
                  <a:pt x="5058" y="13653"/>
                  <a:pt x="5243" y="13281"/>
                  <a:pt x="5356" y="13041"/>
                </a:cubicBezTo>
                <a:cubicBezTo>
                  <a:pt x="5534" y="12662"/>
                  <a:pt x="5617" y="12552"/>
                  <a:pt x="6010" y="12186"/>
                </a:cubicBezTo>
                <a:cubicBezTo>
                  <a:pt x="6258" y="11955"/>
                  <a:pt x="6486" y="11707"/>
                  <a:pt x="6517" y="11634"/>
                </a:cubicBezTo>
                <a:cubicBezTo>
                  <a:pt x="6609" y="11416"/>
                  <a:pt x="6584" y="11260"/>
                  <a:pt x="6439" y="11146"/>
                </a:cubicBezTo>
                <a:lnTo>
                  <a:pt x="6306" y="11041"/>
                </a:lnTo>
                <a:lnTo>
                  <a:pt x="6487" y="10656"/>
                </a:lnTo>
                <a:cubicBezTo>
                  <a:pt x="6587" y="10444"/>
                  <a:pt x="6936" y="9727"/>
                  <a:pt x="7265" y="9062"/>
                </a:cubicBezTo>
                <a:lnTo>
                  <a:pt x="7862" y="7854"/>
                </a:lnTo>
                <a:lnTo>
                  <a:pt x="8136" y="7736"/>
                </a:lnTo>
                <a:cubicBezTo>
                  <a:pt x="8491" y="7584"/>
                  <a:pt x="9248" y="7380"/>
                  <a:pt x="9822" y="7280"/>
                </a:cubicBezTo>
                <a:cubicBezTo>
                  <a:pt x="11390" y="7008"/>
                  <a:pt x="13619" y="7044"/>
                  <a:pt x="15834" y="7379"/>
                </a:cubicBezTo>
                <a:cubicBezTo>
                  <a:pt x="16423" y="7468"/>
                  <a:pt x="17680" y="7703"/>
                  <a:pt x="17948" y="7773"/>
                </a:cubicBezTo>
                <a:cubicBezTo>
                  <a:pt x="18413" y="7895"/>
                  <a:pt x="18415" y="7892"/>
                  <a:pt x="18044" y="7630"/>
                </a:cubicBezTo>
                <a:cubicBezTo>
                  <a:pt x="17021" y="6908"/>
                  <a:pt x="16788" y="5965"/>
                  <a:pt x="17339" y="4778"/>
                </a:cubicBezTo>
                <a:cubicBezTo>
                  <a:pt x="17616" y="4182"/>
                  <a:pt x="17923" y="3753"/>
                  <a:pt x="18603" y="3018"/>
                </a:cubicBezTo>
                <a:cubicBezTo>
                  <a:pt x="19307" y="2257"/>
                  <a:pt x="19984" y="1655"/>
                  <a:pt x="20953" y="930"/>
                </a:cubicBezTo>
                <a:lnTo>
                  <a:pt x="21600" y="446"/>
                </a:lnTo>
                <a:lnTo>
                  <a:pt x="21293" y="384"/>
                </a:lnTo>
                <a:cubicBezTo>
                  <a:pt x="20066" y="133"/>
                  <a:pt x="18513" y="0"/>
                  <a:pt x="16811" y="0"/>
                </a:cubicBezTo>
                <a:close/>
                <a:moveTo>
                  <a:pt x="19055" y="9180"/>
                </a:moveTo>
                <a:cubicBezTo>
                  <a:pt x="19048" y="9177"/>
                  <a:pt x="19034" y="9184"/>
                  <a:pt x="19008" y="9199"/>
                </a:cubicBezTo>
                <a:cubicBezTo>
                  <a:pt x="18975" y="9219"/>
                  <a:pt x="18948" y="9248"/>
                  <a:pt x="18948" y="9266"/>
                </a:cubicBezTo>
                <a:cubicBezTo>
                  <a:pt x="18948" y="9321"/>
                  <a:pt x="19048" y="9281"/>
                  <a:pt x="19058" y="9221"/>
                </a:cubicBezTo>
                <a:cubicBezTo>
                  <a:pt x="19063" y="9196"/>
                  <a:pt x="19063" y="9183"/>
                  <a:pt x="19055" y="9180"/>
                </a:cubicBezTo>
                <a:close/>
                <a:moveTo>
                  <a:pt x="3418" y="16650"/>
                </a:moveTo>
                <a:cubicBezTo>
                  <a:pt x="3439" y="16650"/>
                  <a:pt x="3484" y="16717"/>
                  <a:pt x="3517" y="16799"/>
                </a:cubicBezTo>
                <a:cubicBezTo>
                  <a:pt x="3550" y="16880"/>
                  <a:pt x="3607" y="16975"/>
                  <a:pt x="3646" y="17009"/>
                </a:cubicBezTo>
                <a:cubicBezTo>
                  <a:pt x="3694" y="17052"/>
                  <a:pt x="3719" y="17110"/>
                  <a:pt x="3725" y="17196"/>
                </a:cubicBezTo>
                <a:lnTo>
                  <a:pt x="3734" y="17321"/>
                </a:lnTo>
                <a:lnTo>
                  <a:pt x="3547" y="17340"/>
                </a:lnTo>
                <a:cubicBezTo>
                  <a:pt x="3250" y="17372"/>
                  <a:pt x="2888" y="17371"/>
                  <a:pt x="2869" y="17338"/>
                </a:cubicBezTo>
                <a:cubicBezTo>
                  <a:pt x="2860" y="17322"/>
                  <a:pt x="2899" y="17244"/>
                  <a:pt x="2955" y="17165"/>
                </a:cubicBezTo>
                <a:cubicBezTo>
                  <a:pt x="3011" y="17085"/>
                  <a:pt x="3056" y="17000"/>
                  <a:pt x="3056" y="16976"/>
                </a:cubicBezTo>
                <a:cubicBezTo>
                  <a:pt x="3056" y="16951"/>
                  <a:pt x="3089" y="16917"/>
                  <a:pt x="3129" y="16900"/>
                </a:cubicBezTo>
                <a:cubicBezTo>
                  <a:pt x="3168" y="16884"/>
                  <a:pt x="3241" y="16821"/>
                  <a:pt x="3290" y="16761"/>
                </a:cubicBezTo>
                <a:cubicBezTo>
                  <a:pt x="3339" y="16700"/>
                  <a:pt x="3396" y="16650"/>
                  <a:pt x="3418" y="16650"/>
                </a:cubicBezTo>
                <a:close/>
                <a:moveTo>
                  <a:pt x="12516" y="21171"/>
                </a:moveTo>
                <a:cubicBezTo>
                  <a:pt x="12515" y="21172"/>
                  <a:pt x="12524" y="21186"/>
                  <a:pt x="12535" y="21200"/>
                </a:cubicBezTo>
                <a:cubicBezTo>
                  <a:pt x="12553" y="21209"/>
                  <a:pt x="12568" y="21221"/>
                  <a:pt x="12578" y="21234"/>
                </a:cubicBezTo>
                <a:cubicBezTo>
                  <a:pt x="12570" y="21219"/>
                  <a:pt x="12563" y="21207"/>
                  <a:pt x="12553" y="21198"/>
                </a:cubicBezTo>
                <a:cubicBezTo>
                  <a:pt x="12530" y="21179"/>
                  <a:pt x="12518" y="21170"/>
                  <a:pt x="12516" y="21171"/>
                </a:cubicBezTo>
                <a:close/>
                <a:moveTo>
                  <a:pt x="12596" y="21301"/>
                </a:moveTo>
                <a:cubicBezTo>
                  <a:pt x="12594" y="21310"/>
                  <a:pt x="12591" y="21320"/>
                  <a:pt x="12583" y="21329"/>
                </a:cubicBezTo>
                <a:cubicBezTo>
                  <a:pt x="12565" y="21348"/>
                  <a:pt x="12552" y="21346"/>
                  <a:pt x="12539" y="21332"/>
                </a:cubicBezTo>
                <a:cubicBezTo>
                  <a:pt x="12529" y="21343"/>
                  <a:pt x="12518" y="21353"/>
                  <a:pt x="12502" y="21362"/>
                </a:cubicBezTo>
                <a:cubicBezTo>
                  <a:pt x="12528" y="21363"/>
                  <a:pt x="12551" y="21375"/>
                  <a:pt x="12573" y="21404"/>
                </a:cubicBezTo>
                <a:cubicBezTo>
                  <a:pt x="12602" y="21442"/>
                  <a:pt x="12600" y="21466"/>
                  <a:pt x="12562" y="21529"/>
                </a:cubicBezTo>
                <a:cubicBezTo>
                  <a:pt x="12537" y="21571"/>
                  <a:pt x="12504" y="21593"/>
                  <a:pt x="12473" y="21600"/>
                </a:cubicBezTo>
                <a:cubicBezTo>
                  <a:pt x="12497" y="21597"/>
                  <a:pt x="12521" y="21590"/>
                  <a:pt x="12547" y="21575"/>
                </a:cubicBezTo>
                <a:cubicBezTo>
                  <a:pt x="12601" y="21544"/>
                  <a:pt x="12616" y="21404"/>
                  <a:pt x="12596" y="21301"/>
                </a:cubicBezTo>
                <a:close/>
                <a:moveTo>
                  <a:pt x="12422" y="21403"/>
                </a:moveTo>
                <a:cubicBezTo>
                  <a:pt x="12369" y="21427"/>
                  <a:pt x="12343" y="21451"/>
                  <a:pt x="12343" y="21499"/>
                </a:cubicBezTo>
                <a:cubicBezTo>
                  <a:pt x="12343" y="21539"/>
                  <a:pt x="12360" y="21578"/>
                  <a:pt x="12380" y="21586"/>
                </a:cubicBezTo>
                <a:cubicBezTo>
                  <a:pt x="12398" y="21594"/>
                  <a:pt x="12415" y="21595"/>
                  <a:pt x="12432" y="21598"/>
                </a:cubicBezTo>
                <a:cubicBezTo>
                  <a:pt x="12409" y="21590"/>
                  <a:pt x="12387" y="21576"/>
                  <a:pt x="12373" y="21546"/>
                </a:cubicBezTo>
                <a:cubicBezTo>
                  <a:pt x="12348" y="21497"/>
                  <a:pt x="12353" y="21471"/>
                  <a:pt x="12400" y="21421"/>
                </a:cubicBezTo>
                <a:cubicBezTo>
                  <a:pt x="12407" y="21413"/>
                  <a:pt x="12414" y="21409"/>
                  <a:pt x="12422" y="2140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49" name="What if we make a our"/>
          <p:cNvSpPr txBox="1"/>
          <p:nvPr>
            <p:ph type="title"/>
          </p:nvPr>
        </p:nvSpPr>
        <p:spPr>
          <a:xfrm>
            <a:off x="2100918" y="4810633"/>
            <a:ext cx="10464801" cy="1270001"/>
          </a:xfrm>
          <a:prstGeom prst="rect">
            <a:avLst/>
          </a:prstGeom>
        </p:spPr>
        <p:txBody>
          <a:bodyPr/>
          <a:lstStyle>
            <a:lvl1pPr defTabSz="484886">
              <a:defRPr sz="5976"/>
            </a:lvl1pPr>
          </a:lstStyle>
          <a:p>
            <a:pPr/>
            <a:r>
              <a:t>What if we make a our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1"/>
      <p:bldP build="whole" bldLvl="1" animBg="1" rev="0" advAuto="0" spid="147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How about we make a class flag?"/>
          <p:cNvSpPr txBox="1"/>
          <p:nvPr>
            <p:ph type="title"/>
          </p:nvPr>
        </p:nvSpPr>
        <p:spPr>
          <a:xfrm>
            <a:off x="1270000" y="6761688"/>
            <a:ext cx="10464800" cy="1270001"/>
          </a:xfrm>
          <a:prstGeom prst="rect">
            <a:avLst/>
          </a:prstGeom>
        </p:spPr>
        <p:txBody>
          <a:bodyPr/>
          <a:lstStyle>
            <a:lvl1pPr defTabSz="461518">
              <a:defRPr sz="5688"/>
            </a:lvl1pPr>
          </a:lstStyle>
          <a:p>
            <a:pPr/>
            <a:r>
              <a:t>How about we make a class flag?</a:t>
            </a:r>
          </a:p>
        </p:txBody>
      </p:sp>
      <p:grpSp>
        <p:nvGrpSpPr>
          <p:cNvPr id="154" name="직사각형"/>
          <p:cNvGrpSpPr/>
          <p:nvPr/>
        </p:nvGrpSpPr>
        <p:grpSpPr>
          <a:xfrm>
            <a:off x="1164878" y="1101136"/>
            <a:ext cx="10675044" cy="5269657"/>
            <a:chOff x="0" y="0"/>
            <a:chExt cx="10675042" cy="5269655"/>
          </a:xfrm>
        </p:grpSpPr>
        <p:sp>
          <p:nvSpPr>
            <p:cNvPr id="153" name="직사각형"/>
            <p:cNvSpPr/>
            <p:nvPr/>
          </p:nvSpPr>
          <p:spPr>
            <a:xfrm>
              <a:off x="25400" y="25400"/>
              <a:ext cx="10624243" cy="52188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pic>
          <p:nvPicPr>
            <p:cNvPr id="152" name="직사각형" descr="직사각형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0675043" cy="5269656"/>
            </a:xfrm>
            <a:prstGeom prst="rect">
              <a:avLst/>
            </a:prstGeom>
            <a:effectLst/>
          </p:spPr>
        </p:pic>
      </p:grpSp>
      <p:pic>
        <p:nvPicPr>
          <p:cNvPr id="155" name="E7F70648-9DD2-4556-AA09-48B703D2CF34-L0-001.gif" descr="E7F70648-9DD2-4556-AA09-48B703D2CF34-L0-001.gi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7741" y="1183104"/>
            <a:ext cx="10469318" cy="5105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본문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class flag"/>
          <p:cNvSpPr txBox="1"/>
          <p:nvPr/>
        </p:nvSpPr>
        <p:spPr>
          <a:xfrm>
            <a:off x="4796325" y="6315823"/>
            <a:ext cx="7695073" cy="2516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sz="12000"/>
            </a:lvl1pPr>
          </a:lstStyle>
          <a:p>
            <a:pPr/>
            <a:r>
              <a:t>class flag</a:t>
            </a:r>
          </a:p>
        </p:txBody>
      </p:sp>
      <p:pic>
        <p:nvPicPr>
          <p:cNvPr id="159" name="03BAD3B0-D81B-42A0-B16A-751C49B15E87-L0-001.jpeg" descr="03BAD3B0-D81B-42A0-B16A-751C49B15E87-L0-001.jpeg"/>
          <p:cNvPicPr>
            <a:picLocks noChangeAspect="1"/>
          </p:cNvPicPr>
          <p:nvPr/>
        </p:nvPicPr>
        <p:blipFill>
          <a:blip r:embed="rId2">
            <a:extLst/>
          </a:blip>
          <a:srcRect l="18767" t="18851" r="5279" b="15472"/>
          <a:stretch>
            <a:fillRect/>
          </a:stretch>
        </p:blipFill>
        <p:spPr>
          <a:xfrm>
            <a:off x="1522937" y="1051917"/>
            <a:ext cx="8236745" cy="7615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11" y="0"/>
                </a:moveTo>
                <a:cubicBezTo>
                  <a:pt x="15045" y="1"/>
                  <a:pt x="13645" y="110"/>
                  <a:pt x="12192" y="364"/>
                </a:cubicBezTo>
                <a:lnTo>
                  <a:pt x="11654" y="458"/>
                </a:lnTo>
                <a:lnTo>
                  <a:pt x="11475" y="329"/>
                </a:lnTo>
                <a:cubicBezTo>
                  <a:pt x="11377" y="258"/>
                  <a:pt x="11259" y="209"/>
                  <a:pt x="11215" y="219"/>
                </a:cubicBezTo>
                <a:cubicBezTo>
                  <a:pt x="11138" y="236"/>
                  <a:pt x="10905" y="656"/>
                  <a:pt x="9262" y="3757"/>
                </a:cubicBezTo>
                <a:cubicBezTo>
                  <a:pt x="8833" y="4566"/>
                  <a:pt x="8368" y="5441"/>
                  <a:pt x="8226" y="5701"/>
                </a:cubicBezTo>
                <a:cubicBezTo>
                  <a:pt x="7963" y="6185"/>
                  <a:pt x="7440" y="7274"/>
                  <a:pt x="6124" y="10077"/>
                </a:cubicBezTo>
                <a:cubicBezTo>
                  <a:pt x="5409" y="11600"/>
                  <a:pt x="5367" y="11675"/>
                  <a:pt x="5167" y="11797"/>
                </a:cubicBezTo>
                <a:cubicBezTo>
                  <a:pt x="5053" y="11868"/>
                  <a:pt x="4920" y="11926"/>
                  <a:pt x="4873" y="11926"/>
                </a:cubicBezTo>
                <a:cubicBezTo>
                  <a:pt x="4700" y="11926"/>
                  <a:pt x="4358" y="12092"/>
                  <a:pt x="4208" y="12249"/>
                </a:cubicBezTo>
                <a:cubicBezTo>
                  <a:pt x="3981" y="12487"/>
                  <a:pt x="3932" y="12396"/>
                  <a:pt x="4099" y="12044"/>
                </a:cubicBezTo>
                <a:cubicBezTo>
                  <a:pt x="4278" y="11663"/>
                  <a:pt x="4356" y="11205"/>
                  <a:pt x="4308" y="10825"/>
                </a:cubicBezTo>
                <a:cubicBezTo>
                  <a:pt x="4287" y="10665"/>
                  <a:pt x="4270" y="10423"/>
                  <a:pt x="4268" y="10288"/>
                </a:cubicBezTo>
                <a:cubicBezTo>
                  <a:pt x="4266" y="10114"/>
                  <a:pt x="4234" y="10008"/>
                  <a:pt x="4160" y="9921"/>
                </a:cubicBezTo>
                <a:cubicBezTo>
                  <a:pt x="4103" y="9854"/>
                  <a:pt x="4041" y="9722"/>
                  <a:pt x="4023" y="9629"/>
                </a:cubicBezTo>
                <a:cubicBezTo>
                  <a:pt x="3962" y="9318"/>
                  <a:pt x="3524" y="8994"/>
                  <a:pt x="3105" y="8949"/>
                </a:cubicBezTo>
                <a:cubicBezTo>
                  <a:pt x="2468" y="8882"/>
                  <a:pt x="2168" y="8939"/>
                  <a:pt x="1654" y="9230"/>
                </a:cubicBezTo>
                <a:cubicBezTo>
                  <a:pt x="1124" y="9529"/>
                  <a:pt x="923" y="9762"/>
                  <a:pt x="638" y="10397"/>
                </a:cubicBezTo>
                <a:cubicBezTo>
                  <a:pt x="544" y="10607"/>
                  <a:pt x="538" y="10678"/>
                  <a:pt x="569" y="11184"/>
                </a:cubicBezTo>
                <a:cubicBezTo>
                  <a:pt x="607" y="11790"/>
                  <a:pt x="647" y="11926"/>
                  <a:pt x="786" y="11926"/>
                </a:cubicBezTo>
                <a:cubicBezTo>
                  <a:pt x="845" y="11926"/>
                  <a:pt x="928" y="12023"/>
                  <a:pt x="1023" y="12206"/>
                </a:cubicBezTo>
                <a:cubicBezTo>
                  <a:pt x="1104" y="12361"/>
                  <a:pt x="1242" y="12554"/>
                  <a:pt x="1331" y="12635"/>
                </a:cubicBezTo>
                <a:cubicBezTo>
                  <a:pt x="1474" y="12766"/>
                  <a:pt x="1592" y="12832"/>
                  <a:pt x="2044" y="13033"/>
                </a:cubicBezTo>
                <a:cubicBezTo>
                  <a:pt x="2140" y="13076"/>
                  <a:pt x="2149" y="13097"/>
                  <a:pt x="2098" y="13164"/>
                </a:cubicBezTo>
                <a:cubicBezTo>
                  <a:pt x="2064" y="13208"/>
                  <a:pt x="2005" y="13230"/>
                  <a:pt x="1965" y="13214"/>
                </a:cubicBezTo>
                <a:cubicBezTo>
                  <a:pt x="1841" y="13162"/>
                  <a:pt x="1680" y="13326"/>
                  <a:pt x="1617" y="13569"/>
                </a:cubicBezTo>
                <a:cubicBezTo>
                  <a:pt x="1503" y="14009"/>
                  <a:pt x="1721" y="14552"/>
                  <a:pt x="2133" y="14850"/>
                </a:cubicBezTo>
                <a:lnTo>
                  <a:pt x="2239" y="14927"/>
                </a:lnTo>
                <a:lnTo>
                  <a:pt x="2138" y="15173"/>
                </a:lnTo>
                <a:cubicBezTo>
                  <a:pt x="2076" y="15323"/>
                  <a:pt x="2028" y="15575"/>
                  <a:pt x="2015" y="15814"/>
                </a:cubicBezTo>
                <a:cubicBezTo>
                  <a:pt x="1995" y="16173"/>
                  <a:pt x="1978" y="16224"/>
                  <a:pt x="1831" y="16391"/>
                </a:cubicBezTo>
                <a:cubicBezTo>
                  <a:pt x="1638" y="16611"/>
                  <a:pt x="1323" y="17165"/>
                  <a:pt x="1323" y="17285"/>
                </a:cubicBezTo>
                <a:cubicBezTo>
                  <a:pt x="1323" y="17441"/>
                  <a:pt x="1061" y="17580"/>
                  <a:pt x="496" y="17723"/>
                </a:cubicBezTo>
                <a:cubicBezTo>
                  <a:pt x="330" y="17765"/>
                  <a:pt x="163" y="17818"/>
                  <a:pt x="0" y="17875"/>
                </a:cubicBezTo>
                <a:lnTo>
                  <a:pt x="0" y="20153"/>
                </a:lnTo>
                <a:cubicBezTo>
                  <a:pt x="529" y="20335"/>
                  <a:pt x="1175" y="20482"/>
                  <a:pt x="1907" y="20572"/>
                </a:cubicBezTo>
                <a:cubicBezTo>
                  <a:pt x="2708" y="20671"/>
                  <a:pt x="4911" y="20639"/>
                  <a:pt x="5649" y="20517"/>
                </a:cubicBezTo>
                <a:cubicBezTo>
                  <a:pt x="6967" y="20300"/>
                  <a:pt x="8069" y="19860"/>
                  <a:pt x="8392" y="19422"/>
                </a:cubicBezTo>
                <a:cubicBezTo>
                  <a:pt x="8571" y="19178"/>
                  <a:pt x="8590" y="18888"/>
                  <a:pt x="8441" y="18666"/>
                </a:cubicBezTo>
                <a:cubicBezTo>
                  <a:pt x="8140" y="18222"/>
                  <a:pt x="7178" y="17793"/>
                  <a:pt x="6001" y="17579"/>
                </a:cubicBezTo>
                <a:lnTo>
                  <a:pt x="5334" y="17459"/>
                </a:lnTo>
                <a:lnTo>
                  <a:pt x="5166" y="17148"/>
                </a:lnTo>
                <a:cubicBezTo>
                  <a:pt x="5001" y="16843"/>
                  <a:pt x="4998" y="16828"/>
                  <a:pt x="5010" y="16313"/>
                </a:cubicBezTo>
                <a:cubicBezTo>
                  <a:pt x="5027" y="15635"/>
                  <a:pt x="4903" y="15151"/>
                  <a:pt x="4658" y="14940"/>
                </a:cubicBezTo>
                <a:lnTo>
                  <a:pt x="4497" y="14802"/>
                </a:lnTo>
                <a:lnTo>
                  <a:pt x="4618" y="14533"/>
                </a:lnTo>
                <a:cubicBezTo>
                  <a:pt x="4684" y="14385"/>
                  <a:pt x="4831" y="14087"/>
                  <a:pt x="4945" y="13870"/>
                </a:cubicBezTo>
                <a:cubicBezTo>
                  <a:pt x="5058" y="13653"/>
                  <a:pt x="5243" y="13281"/>
                  <a:pt x="5356" y="13041"/>
                </a:cubicBezTo>
                <a:cubicBezTo>
                  <a:pt x="5534" y="12662"/>
                  <a:pt x="5617" y="12552"/>
                  <a:pt x="6010" y="12186"/>
                </a:cubicBezTo>
                <a:cubicBezTo>
                  <a:pt x="6258" y="11955"/>
                  <a:pt x="6486" y="11707"/>
                  <a:pt x="6517" y="11634"/>
                </a:cubicBezTo>
                <a:cubicBezTo>
                  <a:pt x="6609" y="11416"/>
                  <a:pt x="6584" y="11260"/>
                  <a:pt x="6439" y="11146"/>
                </a:cubicBezTo>
                <a:lnTo>
                  <a:pt x="6306" y="11041"/>
                </a:lnTo>
                <a:lnTo>
                  <a:pt x="6487" y="10656"/>
                </a:lnTo>
                <a:cubicBezTo>
                  <a:pt x="6587" y="10444"/>
                  <a:pt x="6936" y="9727"/>
                  <a:pt x="7265" y="9062"/>
                </a:cubicBezTo>
                <a:lnTo>
                  <a:pt x="7862" y="7854"/>
                </a:lnTo>
                <a:lnTo>
                  <a:pt x="8136" y="7736"/>
                </a:lnTo>
                <a:cubicBezTo>
                  <a:pt x="8491" y="7584"/>
                  <a:pt x="9248" y="7380"/>
                  <a:pt x="9822" y="7280"/>
                </a:cubicBezTo>
                <a:cubicBezTo>
                  <a:pt x="11390" y="7008"/>
                  <a:pt x="13619" y="7044"/>
                  <a:pt x="15834" y="7379"/>
                </a:cubicBezTo>
                <a:cubicBezTo>
                  <a:pt x="16423" y="7468"/>
                  <a:pt x="17680" y="7703"/>
                  <a:pt x="17948" y="7773"/>
                </a:cubicBezTo>
                <a:cubicBezTo>
                  <a:pt x="18413" y="7895"/>
                  <a:pt x="18415" y="7892"/>
                  <a:pt x="18044" y="7630"/>
                </a:cubicBezTo>
                <a:cubicBezTo>
                  <a:pt x="17021" y="6908"/>
                  <a:pt x="16788" y="5965"/>
                  <a:pt x="17339" y="4778"/>
                </a:cubicBezTo>
                <a:cubicBezTo>
                  <a:pt x="17616" y="4182"/>
                  <a:pt x="17923" y="3753"/>
                  <a:pt x="18603" y="3018"/>
                </a:cubicBezTo>
                <a:cubicBezTo>
                  <a:pt x="19307" y="2257"/>
                  <a:pt x="19984" y="1655"/>
                  <a:pt x="20953" y="930"/>
                </a:cubicBezTo>
                <a:lnTo>
                  <a:pt x="21600" y="446"/>
                </a:lnTo>
                <a:lnTo>
                  <a:pt x="21293" y="384"/>
                </a:lnTo>
                <a:cubicBezTo>
                  <a:pt x="20066" y="133"/>
                  <a:pt x="18513" y="0"/>
                  <a:pt x="16811" y="0"/>
                </a:cubicBezTo>
                <a:close/>
                <a:moveTo>
                  <a:pt x="19055" y="9180"/>
                </a:moveTo>
                <a:cubicBezTo>
                  <a:pt x="19048" y="9177"/>
                  <a:pt x="19034" y="9184"/>
                  <a:pt x="19008" y="9199"/>
                </a:cubicBezTo>
                <a:cubicBezTo>
                  <a:pt x="18975" y="9219"/>
                  <a:pt x="18948" y="9248"/>
                  <a:pt x="18948" y="9266"/>
                </a:cubicBezTo>
                <a:cubicBezTo>
                  <a:pt x="18948" y="9321"/>
                  <a:pt x="19048" y="9281"/>
                  <a:pt x="19058" y="9221"/>
                </a:cubicBezTo>
                <a:cubicBezTo>
                  <a:pt x="19063" y="9196"/>
                  <a:pt x="19063" y="9183"/>
                  <a:pt x="19055" y="9180"/>
                </a:cubicBezTo>
                <a:close/>
                <a:moveTo>
                  <a:pt x="3418" y="16650"/>
                </a:moveTo>
                <a:cubicBezTo>
                  <a:pt x="3439" y="16650"/>
                  <a:pt x="3484" y="16717"/>
                  <a:pt x="3517" y="16799"/>
                </a:cubicBezTo>
                <a:cubicBezTo>
                  <a:pt x="3550" y="16880"/>
                  <a:pt x="3607" y="16975"/>
                  <a:pt x="3646" y="17009"/>
                </a:cubicBezTo>
                <a:cubicBezTo>
                  <a:pt x="3694" y="17052"/>
                  <a:pt x="3719" y="17110"/>
                  <a:pt x="3725" y="17196"/>
                </a:cubicBezTo>
                <a:lnTo>
                  <a:pt x="3734" y="17321"/>
                </a:lnTo>
                <a:lnTo>
                  <a:pt x="3547" y="17340"/>
                </a:lnTo>
                <a:cubicBezTo>
                  <a:pt x="3250" y="17372"/>
                  <a:pt x="2888" y="17371"/>
                  <a:pt x="2869" y="17338"/>
                </a:cubicBezTo>
                <a:cubicBezTo>
                  <a:pt x="2860" y="17322"/>
                  <a:pt x="2899" y="17244"/>
                  <a:pt x="2955" y="17165"/>
                </a:cubicBezTo>
                <a:cubicBezTo>
                  <a:pt x="3011" y="17085"/>
                  <a:pt x="3056" y="17000"/>
                  <a:pt x="3056" y="16976"/>
                </a:cubicBezTo>
                <a:cubicBezTo>
                  <a:pt x="3056" y="16951"/>
                  <a:pt x="3089" y="16917"/>
                  <a:pt x="3129" y="16900"/>
                </a:cubicBezTo>
                <a:cubicBezTo>
                  <a:pt x="3168" y="16884"/>
                  <a:pt x="3241" y="16821"/>
                  <a:pt x="3290" y="16761"/>
                </a:cubicBezTo>
                <a:cubicBezTo>
                  <a:pt x="3339" y="16700"/>
                  <a:pt x="3396" y="16650"/>
                  <a:pt x="3418" y="16650"/>
                </a:cubicBezTo>
                <a:close/>
                <a:moveTo>
                  <a:pt x="12516" y="21171"/>
                </a:moveTo>
                <a:cubicBezTo>
                  <a:pt x="12515" y="21172"/>
                  <a:pt x="12524" y="21186"/>
                  <a:pt x="12535" y="21200"/>
                </a:cubicBezTo>
                <a:cubicBezTo>
                  <a:pt x="12553" y="21209"/>
                  <a:pt x="12568" y="21221"/>
                  <a:pt x="12578" y="21234"/>
                </a:cubicBezTo>
                <a:cubicBezTo>
                  <a:pt x="12570" y="21219"/>
                  <a:pt x="12563" y="21207"/>
                  <a:pt x="12553" y="21198"/>
                </a:cubicBezTo>
                <a:cubicBezTo>
                  <a:pt x="12530" y="21179"/>
                  <a:pt x="12518" y="21170"/>
                  <a:pt x="12516" y="21171"/>
                </a:cubicBezTo>
                <a:close/>
                <a:moveTo>
                  <a:pt x="12596" y="21301"/>
                </a:moveTo>
                <a:cubicBezTo>
                  <a:pt x="12594" y="21310"/>
                  <a:pt x="12591" y="21320"/>
                  <a:pt x="12583" y="21329"/>
                </a:cubicBezTo>
                <a:cubicBezTo>
                  <a:pt x="12565" y="21348"/>
                  <a:pt x="12552" y="21346"/>
                  <a:pt x="12539" y="21332"/>
                </a:cubicBezTo>
                <a:cubicBezTo>
                  <a:pt x="12529" y="21343"/>
                  <a:pt x="12518" y="21353"/>
                  <a:pt x="12502" y="21362"/>
                </a:cubicBezTo>
                <a:cubicBezTo>
                  <a:pt x="12528" y="21363"/>
                  <a:pt x="12551" y="21375"/>
                  <a:pt x="12573" y="21404"/>
                </a:cubicBezTo>
                <a:cubicBezTo>
                  <a:pt x="12602" y="21442"/>
                  <a:pt x="12600" y="21466"/>
                  <a:pt x="12562" y="21529"/>
                </a:cubicBezTo>
                <a:cubicBezTo>
                  <a:pt x="12537" y="21571"/>
                  <a:pt x="12504" y="21593"/>
                  <a:pt x="12473" y="21600"/>
                </a:cubicBezTo>
                <a:cubicBezTo>
                  <a:pt x="12497" y="21597"/>
                  <a:pt x="12521" y="21590"/>
                  <a:pt x="12547" y="21575"/>
                </a:cubicBezTo>
                <a:cubicBezTo>
                  <a:pt x="12601" y="21544"/>
                  <a:pt x="12616" y="21404"/>
                  <a:pt x="12596" y="21301"/>
                </a:cubicBezTo>
                <a:close/>
                <a:moveTo>
                  <a:pt x="12422" y="21403"/>
                </a:moveTo>
                <a:cubicBezTo>
                  <a:pt x="12369" y="21427"/>
                  <a:pt x="12343" y="21451"/>
                  <a:pt x="12343" y="21499"/>
                </a:cubicBezTo>
                <a:cubicBezTo>
                  <a:pt x="12343" y="21539"/>
                  <a:pt x="12360" y="21578"/>
                  <a:pt x="12380" y="21586"/>
                </a:cubicBezTo>
                <a:cubicBezTo>
                  <a:pt x="12398" y="21594"/>
                  <a:pt x="12415" y="21595"/>
                  <a:pt x="12432" y="21598"/>
                </a:cubicBezTo>
                <a:cubicBezTo>
                  <a:pt x="12409" y="21590"/>
                  <a:pt x="12387" y="21576"/>
                  <a:pt x="12373" y="21546"/>
                </a:cubicBezTo>
                <a:cubicBezTo>
                  <a:pt x="12348" y="21497"/>
                  <a:pt x="12353" y="21471"/>
                  <a:pt x="12400" y="21421"/>
                </a:cubicBezTo>
                <a:cubicBezTo>
                  <a:pt x="12407" y="21413"/>
                  <a:pt x="12414" y="21409"/>
                  <a:pt x="12422" y="2140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0" name="Let’s make our own"/>
          <p:cNvSpPr txBox="1"/>
          <p:nvPr>
            <p:ph type="title"/>
          </p:nvPr>
        </p:nvSpPr>
        <p:spPr>
          <a:xfrm>
            <a:off x="2100918" y="4810633"/>
            <a:ext cx="10464801" cy="1270001"/>
          </a:xfrm>
          <a:prstGeom prst="rect">
            <a:avLst/>
          </a:prstGeom>
        </p:spPr>
        <p:txBody>
          <a:bodyPr/>
          <a:lstStyle>
            <a:lvl1pPr defTabSz="484886">
              <a:defRPr sz="5976"/>
            </a:lvl1pPr>
          </a:lstStyle>
          <a:p>
            <a:pPr/>
            <a:r>
              <a:t>Let’s make our own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1"/>
      <p:bldP build="whole" bldLvl="1" animBg="1" rev="0" advAuto="0" spid="15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If you’d be a color, which one would you choose"/>
          <p:cNvSpPr txBox="1"/>
          <p:nvPr>
            <p:ph type="title"/>
          </p:nvPr>
        </p:nvSpPr>
        <p:spPr>
          <a:xfrm>
            <a:off x="1270000" y="6761688"/>
            <a:ext cx="10464800" cy="1270001"/>
          </a:xfrm>
          <a:prstGeom prst="rect">
            <a:avLst/>
          </a:prstGeom>
        </p:spPr>
        <p:txBody>
          <a:bodyPr/>
          <a:lstStyle>
            <a:lvl1pPr defTabSz="309625">
              <a:defRPr sz="3815"/>
            </a:lvl1pPr>
          </a:lstStyle>
          <a:p>
            <a:pPr/>
            <a:r>
              <a:t>If you’d be a color, which one would you choose</a:t>
            </a:r>
          </a:p>
        </p:txBody>
      </p:sp>
      <p:grpSp>
        <p:nvGrpSpPr>
          <p:cNvPr id="165" name="직사각형"/>
          <p:cNvGrpSpPr/>
          <p:nvPr/>
        </p:nvGrpSpPr>
        <p:grpSpPr>
          <a:xfrm>
            <a:off x="1164878" y="1101136"/>
            <a:ext cx="10675044" cy="5269657"/>
            <a:chOff x="0" y="0"/>
            <a:chExt cx="10675042" cy="5269655"/>
          </a:xfrm>
        </p:grpSpPr>
        <p:sp>
          <p:nvSpPr>
            <p:cNvPr id="164" name="직사각형"/>
            <p:cNvSpPr/>
            <p:nvPr/>
          </p:nvSpPr>
          <p:spPr>
            <a:xfrm>
              <a:off x="25400" y="25400"/>
              <a:ext cx="10624243" cy="52188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</a:p>
          </p:txBody>
        </p:sp>
        <p:pic>
          <p:nvPicPr>
            <p:cNvPr id="163" name="직사각형" descr="직사각형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0675043" cy="5269656"/>
            </a:xfrm>
            <a:prstGeom prst="rect">
              <a:avLst/>
            </a:prstGeom>
            <a:effectLst/>
          </p:spPr>
        </p:pic>
      </p:grpSp>
      <p:pic>
        <p:nvPicPr>
          <p:cNvPr id="166" name="3E3C57BD-B023-4AF0-8F28-C08978D76556-L0-001.gif" descr="3E3C57BD-B023-4AF0-8F28-C08978D76556-L0-001.gi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96794" y="1200215"/>
            <a:ext cx="8211212" cy="50714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