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313" r:id="rId4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5"/>
      <p:bold r:id="rId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47" autoAdjust="0"/>
  </p:normalViewPr>
  <p:slideViewPr>
    <p:cSldViewPr>
      <p:cViewPr varScale="1">
        <p:scale>
          <a:sx n="113" d="100"/>
          <a:sy n="113" d="100"/>
        </p:scale>
        <p:origin x="10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92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54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97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35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58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06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99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87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3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10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8A7F4-47E0-4616-A5F9-723D24A78EA7}" type="datetimeFigureOut">
              <a:rPr lang="ko-KR" altLang="en-US" smtClean="0"/>
              <a:pPr/>
              <a:t>2019-10-15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61DE-D01E-4018-9666-2B696AA36B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144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6700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552728" cy="6552728"/>
          </a:xfrm>
        </p:spPr>
      </p:pic>
    </p:spTree>
    <p:extLst>
      <p:ext uri="{BB962C8B-B14F-4D97-AF65-F5344CB8AC3E}">
        <p14:creationId xmlns:p14="http://schemas.microsoft.com/office/powerpoint/2010/main" val="3283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explode.wav"/>
          </p:stSnd>
        </p:sndAc>
      </p:transition>
    </mc:Choice>
    <mc:Fallback xmlns="">
      <p:transition spd="slow">
        <p:dissolve/>
        <p:sndAc>
          <p:stSnd>
            <p:snd r:embed="rId4" name="explod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0AB23B-ECAD-4096-B03F-D04D1176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동영상파일</a:t>
            </a:r>
          </a:p>
        </p:txBody>
      </p:sp>
      <p:pic>
        <p:nvPicPr>
          <p:cNvPr id="6" name="동기유발영상">
            <a:hlinkClick r:id="" action="ppaction://media"/>
            <a:extLst>
              <a:ext uri="{FF2B5EF4-FFF2-40B4-BE49-F238E27FC236}">
                <a16:creationId xmlns:a16="http://schemas.microsoft.com/office/drawing/2014/main" id="{E699C8EF-61EE-4027-82FA-436BD97B76A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100" y="16002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377696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</Words>
  <Application>Microsoft Office PowerPoint</Application>
  <PresentationFormat>화면 슬라이드 쇼(4:3)</PresentationFormat>
  <Paragraphs>1</Paragraphs>
  <Slides>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동영상파일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Oem_Pc</dc:creator>
  <cp:lastModifiedBy>혜진 장</cp:lastModifiedBy>
  <cp:revision>85</cp:revision>
  <dcterms:created xsi:type="dcterms:W3CDTF">2016-11-01T18:41:46Z</dcterms:created>
  <dcterms:modified xsi:type="dcterms:W3CDTF">2019-10-15T03:16:44Z</dcterms:modified>
</cp:coreProperties>
</file>