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63" r:id="rId5"/>
    <p:sldId id="259" r:id="rId6"/>
    <p:sldId id="264" r:id="rId7"/>
    <p:sldId id="261" r:id="rId8"/>
    <p:sldId id="265" r:id="rId9"/>
    <p:sldId id="26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9DDC2B-2A42-427D-B8F0-7913D9C46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4EB0A4-00AF-4781-993A-085156968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802D96-1EFB-406D-BBCD-1F299A34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9BFCD0-807C-4FF0-9F51-1B2B18F6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763AFF-72F4-41B8-8BBB-225C8CA0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2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D0A80F-EB08-4B0D-A351-0AFC11B9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B86902B-571E-4840-BDFE-E387AA9ED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99EEDA-CF38-41B0-94FF-8B985922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9CDDFC-CB8F-41CE-A883-A28567E4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9110EA-A8DC-4EED-8EA4-2F497DBC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28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34DD5A-0B51-48D9-80EF-1A3A06DB3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2DC194-048C-4355-BAA0-863F468F4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C41DAA-9BE9-40BC-9011-63A45225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D9B468-007B-477B-AB39-6F2B4E11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8E8F8C-2F95-4EF2-A1CF-88A2C0EC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37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7C48D6-018B-4FC2-A6C0-823B58D0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205A3D-BCB2-4BE0-9AC7-AEBF83AA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93CEDA-41F9-4DCA-94DA-FC945D55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BE8E55-B26D-4EE1-9E46-13A558B2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4AE6F0-8D4F-4403-A090-962A960F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0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710383-35B4-4244-ADB1-DA0D92C7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8530FA-5E90-4EA1-9B6E-89A55AE7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7CD179-06D5-4362-81B4-989F1F0E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E6A327-C8A1-4CA0-9E41-2C3AB052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E08E44-7C89-41CE-9BB1-00AD0AC9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68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D9371-F567-4B5A-BBB1-99208560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8717DC-5F9F-4939-BAE1-0EECE40BC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C14DAC-520E-438A-94F6-904D301D3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940814-6852-48B7-ACCA-CF722C85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16FACA-DAAA-4ACE-AFD0-7437E1A4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80A8E9-F7C4-4BE4-B498-2513A945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12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DC56DF-F915-4216-A796-A6F753FD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A0D51D-FCBF-4C4C-AD94-3E6B82355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6A0B84-5472-42C8-8A9C-8DB73CAE0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66D396B-3076-4D02-A307-E75CE59DD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55B05CE-3AF2-409D-AAF2-52D9D56CB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F925900-5F28-4AA1-BEE6-AC8C15A7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1C4EFC-C894-48A3-8D27-E050986A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0BBCB2-1057-4764-AB21-6036178E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88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A6AFFF-638F-4D42-9772-4564739F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716E75-92C0-4C1F-B7C0-A51FDE36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EBB28B6-8E5C-4B63-8197-FACF3B9C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E76C14-F0B6-46EF-98DC-E4860E0E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7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B9A3FA0-4668-4EBA-BE60-FCEA8590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E136B5-0BDC-46E5-9F41-E1DD32BC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53FAEC-1F49-49CB-83FB-E9753754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58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8C5660-63CA-4BA6-A20C-DB8F45A2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A9F9A7-3C88-472B-AF61-274CFEC7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37BFCB-013C-4217-87BC-A6FDB788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018597-6D45-416F-9F42-2BF6F7ED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556E27-E296-4728-B475-516BD75A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4F3A29-A67F-4D3D-8109-07B1EE34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03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94D31-55CF-4DB0-B23B-F826A896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1CA0E6-AEB0-428F-923D-4515ABD05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9FAADF-5305-4E57-A2EF-CCBDCDA1C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55E3E9-7154-4237-9E55-9DCA5C8E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CA7F27-DB46-40AE-A55A-BBDD0688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DDA976-FA4D-4CA6-AE87-EA736779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01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E1FBAC3-3C42-42D2-8376-6C5BBF0D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190F56-5499-4096-BDCA-FAAF9B37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7C895E-1184-466A-8F99-DCE9CA575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25E4-8B29-4917-A2A5-0F59CE53F4C7}" type="datetimeFigureOut">
              <a:rPr lang="ko-KR" altLang="en-US" smtClean="0"/>
              <a:t>2019-10-12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E42BF0-EC09-4F61-A683-97AF0C4C2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F22C1F-F74F-44CF-8614-A0D923941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A491-566A-4CAB-9790-2CFEACD51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8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94C4A9-AC28-498D-AD81-B74CD022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308280-357E-4C47-A94B-3B257B18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CB890B-2060-42B6-BDE6-2BC10BE43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36" y="159628"/>
            <a:ext cx="9249158" cy="6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E25367-5A09-4647-A08C-844D92E5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25714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8800" dirty="0"/>
              <a:t>Some</a:t>
            </a:r>
            <a:r>
              <a:rPr lang="ko-KR" altLang="en-US" sz="8800" dirty="0"/>
              <a:t> </a:t>
            </a:r>
            <a:r>
              <a:rPr lang="en-US" altLang="ko-KR" sz="8800" dirty="0"/>
              <a:t>time</a:t>
            </a:r>
            <a:r>
              <a:rPr lang="ko-KR" altLang="en-US" sz="8800" dirty="0"/>
              <a:t> </a:t>
            </a:r>
            <a:r>
              <a:rPr lang="en-US" altLang="ko-KR" sz="8800" dirty="0"/>
              <a:t>later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3885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CC0A9-8BD7-4D0D-8C55-2AC23EFA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34BFF6-8A76-42AC-AC3C-D742DD0A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2FD437-28B4-423F-9334-6DB2708BF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224566"/>
            <a:ext cx="9065448" cy="64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E25367-5A09-4647-A08C-844D92E5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25714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8800" dirty="0"/>
              <a:t>Some</a:t>
            </a:r>
            <a:r>
              <a:rPr lang="ko-KR" altLang="en-US" sz="8800" dirty="0"/>
              <a:t> </a:t>
            </a:r>
            <a:r>
              <a:rPr lang="en-US" altLang="ko-KR" sz="8800" dirty="0"/>
              <a:t>time</a:t>
            </a:r>
            <a:r>
              <a:rPr lang="ko-KR" altLang="en-US" sz="8800" dirty="0"/>
              <a:t> </a:t>
            </a:r>
            <a:r>
              <a:rPr lang="en-US" altLang="ko-KR" sz="8800" dirty="0"/>
              <a:t>later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55068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EF655F-1A07-47C0-A07E-350AECB3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456756-A5DB-4A8C-95FE-9B5AF4794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F4CFB34-6559-4691-91A0-E75A58E5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37" y="351366"/>
            <a:ext cx="8706725" cy="6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7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E25367-5A09-4647-A08C-844D92E5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25714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8800" dirty="0"/>
              <a:t>Some</a:t>
            </a:r>
            <a:r>
              <a:rPr lang="ko-KR" altLang="en-US" sz="8800" dirty="0"/>
              <a:t> </a:t>
            </a:r>
            <a:r>
              <a:rPr lang="en-US" altLang="ko-KR" sz="8800" dirty="0"/>
              <a:t>time</a:t>
            </a:r>
            <a:r>
              <a:rPr lang="ko-KR" altLang="en-US" sz="8800" dirty="0"/>
              <a:t> </a:t>
            </a:r>
            <a:r>
              <a:rPr lang="en-US" altLang="ko-KR" sz="8800" dirty="0"/>
              <a:t>later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81320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371E0A-C70A-4664-8E91-76200F7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F0C168-FE6B-4E17-8630-4937FD8F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E631B1-0FAD-44F2-AD19-74C02182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16" y="274496"/>
            <a:ext cx="8795998" cy="62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E25367-5A09-4647-A08C-844D92E5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25714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8800" dirty="0"/>
              <a:t>Some</a:t>
            </a:r>
            <a:r>
              <a:rPr lang="ko-KR" altLang="en-US" sz="8800" dirty="0"/>
              <a:t> </a:t>
            </a:r>
            <a:r>
              <a:rPr lang="en-US" altLang="ko-KR" sz="8800" dirty="0"/>
              <a:t>time</a:t>
            </a:r>
            <a:r>
              <a:rPr lang="ko-KR" altLang="en-US" sz="8800" dirty="0"/>
              <a:t> </a:t>
            </a:r>
            <a:r>
              <a:rPr lang="en-US" altLang="ko-KR" sz="8800" dirty="0"/>
              <a:t>later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60507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D42CA0-6016-4714-8E01-B2CE7A89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28A4CD-11EB-48FB-A12D-57555FD6E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F4A489-54C3-47D4-8A16-8567F378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44" y="125648"/>
            <a:ext cx="9345289" cy="66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5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와이드스크린</PresentationFormat>
  <Paragraphs>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Some time later</vt:lpstr>
      <vt:lpstr>PowerPoint 프레젠테이션</vt:lpstr>
      <vt:lpstr>Some time later</vt:lpstr>
      <vt:lpstr>PowerPoint 프레젠테이션</vt:lpstr>
      <vt:lpstr>Some time later</vt:lpstr>
      <vt:lpstr>PowerPoint 프레젠테이션</vt:lpstr>
      <vt:lpstr>Some time later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요한 공</dc:creator>
  <cp:lastModifiedBy>요한 공</cp:lastModifiedBy>
  <cp:revision>1</cp:revision>
  <dcterms:created xsi:type="dcterms:W3CDTF">2019-10-12T07:20:06Z</dcterms:created>
  <dcterms:modified xsi:type="dcterms:W3CDTF">2019-10-12T07:21:46Z</dcterms:modified>
</cp:coreProperties>
</file>