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aveSubsetFonts="1">
  <p:sldMasterIdLst>
    <p:sldMasterId id="2147483666" r:id="rId13"/>
  </p:sldMasterIdLst>
  <p:notesMasterIdLst>
    <p:notesMasterId r:id="rId17"/>
  </p:notesMasterIdLst>
  <p:handoutMasterIdLst>
    <p:handoutMasterId r:id="rId15"/>
  </p:handoutMasterIdLst>
  <p:sldIdLst>
    <p:sldId id="256" r:id="rId19"/>
    <p:sldId id="257" r:id="rId20"/>
    <p:sldId id="258" r:id="rId21"/>
    <p:sldId id="260" r:id="rId22"/>
    <p:sldId id="259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horzBarState="maximized">
    <p:restoredLeft sz="18001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9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3" Type="http://schemas.openxmlformats.org/officeDocument/2006/relationships/slideMaster" Target="slideMasters/slideMaster1.xml"></Relationship><Relationship Id="rId14" Type="http://schemas.openxmlformats.org/officeDocument/2006/relationships/theme" Target="theme/theme1.xml"></Relationship><Relationship Id="rId15" Type="http://schemas.openxmlformats.org/officeDocument/2006/relationships/handoutMaster" Target="handoutMasters/handoutMaster1.xml"></Relationship><Relationship Id="rId17" Type="http://schemas.openxmlformats.org/officeDocument/2006/relationships/notesMaster" Target="notesMasters/notesMaster1.xml"></Relationship><Relationship Id="rId19" Type="http://schemas.openxmlformats.org/officeDocument/2006/relationships/slide" Target="slides/slide1.xml"></Relationship><Relationship Id="rId20" Type="http://schemas.openxmlformats.org/officeDocument/2006/relationships/slide" Target="slides/slide2.xml"></Relationship><Relationship Id="rId21" Type="http://schemas.openxmlformats.org/officeDocument/2006/relationships/slide" Target="slides/slide3.xml"></Relationship><Relationship Id="rId22" Type="http://schemas.openxmlformats.org/officeDocument/2006/relationships/slide" Target="slides/slide4.xml"></Relationship><Relationship Id="rId23" Type="http://schemas.openxmlformats.org/officeDocument/2006/relationships/slide" Target="slides/slide5.xml"></Relationship><Relationship Id="rId25" Type="http://schemas.openxmlformats.org/officeDocument/2006/relationships/viewProps" Target="viewProps.xml"></Relationship><Relationship Id="rId26" Type="http://schemas.openxmlformats.org/officeDocument/2006/relationships/presProps" Target="presProps.xml"></Relationship></Relationships>
</file>

<file path=ppt/handoutMasters/_rels/handoutMaster1.xml.rels><?xml version="1.0" encoding="UTF-8"?>
<Relationships xmlns="http://schemas.openxmlformats.org/package/2006/relationships"><Relationship Id="rId1" Type="http://schemas.openxmlformats.org/officeDocument/2006/relationships/theme" Target="../theme/theme2.xml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214C1-2863-45BA-A7C5-D5EA3C3D4C30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020B9-F693-4639-BB27-7B1AD87C61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427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3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63C85-90F6-445D-9B5B-8ABB00FB3043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16B34-ED2F-4269-81E8-097D50C902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81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1.xml"></Relationship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16B34-ED2F-4269-81E8-097D50C9027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45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47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057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11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65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65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748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507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491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46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347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59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49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2" Type="http://schemas.openxmlformats.org/officeDocument/2006/relationships/notesSlide" Target="../notesSlides/notesSlide1.xml"></Relationship><Relationship Id="rId3" Type="http://schemas.openxmlformats.org/officeDocument/2006/relationships/image" Target="../media/fImage138548292799.jpeg"></Relationship><Relationship Id="rId4" Type="http://schemas.openxmlformats.org/officeDocument/2006/relationships/slideLayout" Target="../slideLayouts/slideLayout1.xml"></Relationship></Relationships>
</file>

<file path=ppt/slides/_rels/slide2.xml.rels><?xml version="1.0" encoding="UTF-8"?>
<Relationships xmlns="http://schemas.openxmlformats.org/package/2006/relationships"><Relationship Id="rId2" Type="http://schemas.openxmlformats.org/officeDocument/2006/relationships/image" Target="../media/fImage179678105174.jpeg"></Relationship><Relationship Id="rId3" Type="http://schemas.openxmlformats.org/officeDocument/2006/relationships/slideLayout" Target="../slideLayouts/slideLayout2.xml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11430"/>
            <a:ext cx="12190095" cy="6835775"/>
          </a:xfrm>
          <a:prstGeom prst="rect"/>
          <a:noFill/>
        </p:spPr>
      </p:pic>
    </p:spTree>
    <p:extLst>
      <p:ext uri="{BB962C8B-B14F-4D97-AF65-F5344CB8AC3E}">
        <p14:creationId xmlns:p14="http://schemas.microsoft.com/office/powerpoint/2010/main" val="922031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0" y="0"/>
            <a:ext cx="12190095" cy="6858635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상자 1"/>
          <p:cNvSpPr txBox="1">
            <a:spLocks/>
          </p:cNvSpPr>
          <p:nvPr/>
        </p:nvSpPr>
        <p:spPr>
          <a:xfrm rot="0">
            <a:off x="140970" y="1021715"/>
            <a:ext cx="11908790" cy="286258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 b="1">
                <a:latin typeface="맑은 고딕" charset="0"/>
                <a:ea typeface="맑은 고딕" charset="0"/>
              </a:rPr>
              <a:t>If you run a marathon, which is better?</a:t>
            </a:r>
            <a:endParaRPr lang="ko-KR" altLang="en-US" sz="36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8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8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800" spc="-150" b="1">
                <a:solidFill>
                  <a:schemeClr val="tx1"/>
                </a:solidFill>
                <a:latin typeface="맑은 고딕" charset="0"/>
                <a:ea typeface="맑은 고딕" charset="0"/>
              </a:rPr>
              <a:t>Running </a:t>
            </a:r>
            <a:r>
              <a:rPr sz="4800" spc="-150" b="1">
                <a:solidFill>
                  <a:srgbClr val="FF0000"/>
                </a:solidFill>
                <a:latin typeface="맑은 고딕" charset="0"/>
                <a:ea typeface="맑은 고딕" charset="0"/>
              </a:rPr>
              <a:t>alone   </a:t>
            </a:r>
            <a:r>
              <a:rPr sz="4800" spc="-150" b="1">
                <a:latin typeface="맑은 고딕" charset="0"/>
                <a:ea typeface="맑은 고딕" charset="0"/>
              </a:rPr>
              <a:t>VS   Running </a:t>
            </a:r>
            <a:r>
              <a:rPr sz="4800" spc="-150" b="1">
                <a:solidFill>
                  <a:srgbClr val="0611F2"/>
                </a:solidFill>
                <a:latin typeface="맑은 고딕" charset="0"/>
                <a:ea typeface="맑은 고딕" charset="0"/>
              </a:rPr>
              <a:t>with others</a:t>
            </a:r>
            <a:endParaRPr lang="ko-KR" altLang="en-US" sz="4800" b="1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상자 1"/>
          <p:cNvSpPr txBox="1">
            <a:spLocks/>
          </p:cNvSpPr>
          <p:nvPr/>
        </p:nvSpPr>
        <p:spPr>
          <a:xfrm rot="0">
            <a:off x="23495" y="563880"/>
            <a:ext cx="12190730" cy="461454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numCol="1" vert="horz" anchor="t">
            <a:sp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b="1">
              <a:latin typeface="맑은 고딕" charset="0"/>
              <a:ea typeface="맑은 고딕" charset="0"/>
            </a:endParaRPr>
          </a:p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2800" b="1">
                <a:latin typeface="맑은 고딕" charset="0"/>
                <a:ea typeface="맑은 고딕" charset="0"/>
              </a:rPr>
              <a:t>     </a:t>
            </a:r>
            <a:r>
              <a:rPr sz="2800" b="1">
                <a:latin typeface="맑은 고딕" charset="0"/>
                <a:ea typeface="맑은 고딕" charset="0"/>
              </a:rPr>
              <a:t>* INEOS : </a:t>
            </a:r>
            <a:r>
              <a:rPr sz="2800" i="0" b="0">
                <a:solidFill>
                  <a:schemeClr val="tx1"/>
                </a:solidFill>
                <a:latin typeface="맑은 고딕" charset="0"/>
                <a:ea typeface="맑은 고딕" charset="0"/>
              </a:rPr>
              <a:t>a global manufacturer of petrochemicals,</a:t>
            </a:r>
            <a:endParaRPr lang="ko-KR" altLang="en-US" sz="2800" i="0" b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2800" i="0" b="0">
                <a:solidFill>
                  <a:schemeClr val="tx1"/>
                </a:solidFill>
                <a:latin typeface="맑은 고딕" charset="0"/>
                <a:ea typeface="맑은 고딕" charset="0"/>
              </a:rPr>
              <a:t>                  </a:t>
            </a:r>
            <a:r>
              <a:rPr sz="2800" i="0" b="0">
                <a:solidFill>
                  <a:schemeClr val="tx1"/>
                </a:solidFill>
                <a:latin typeface="맑은 고딕" charset="0"/>
                <a:ea typeface="맑은 고딕" charset="0"/>
              </a:rPr>
              <a:t> speciality chemicals and oil products.</a:t>
            </a:r>
            <a:endParaRPr lang="ko-KR" altLang="en-US" sz="28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2800" b="1">
                <a:latin typeface="맑은 고딕" charset="0"/>
                <a:ea typeface="맑은 고딕" charset="0"/>
              </a:rPr>
              <a:t>     * IAAF : I</a:t>
            </a:r>
            <a:r>
              <a:rPr sz="2800" b="0">
                <a:latin typeface="맑은 고딕" charset="0"/>
                <a:ea typeface="맑은 고딕" charset="0"/>
              </a:rPr>
              <a:t>nternational </a:t>
            </a:r>
            <a:r>
              <a:rPr sz="2800" b="1">
                <a:latin typeface="맑은 고딕" charset="0"/>
                <a:ea typeface="맑은 고딕" charset="0"/>
              </a:rPr>
              <a:t>A</a:t>
            </a:r>
            <a:r>
              <a:rPr sz="2800" b="0">
                <a:latin typeface="맑은 고딕" charset="0"/>
                <a:ea typeface="맑은 고딕" charset="0"/>
              </a:rPr>
              <a:t>ssociation of </a:t>
            </a:r>
            <a:r>
              <a:rPr sz="2800" b="1">
                <a:latin typeface="맑은 고딕" charset="0"/>
                <a:ea typeface="맑은 고딕" charset="0"/>
              </a:rPr>
              <a:t>A</a:t>
            </a:r>
            <a:r>
              <a:rPr sz="2800" b="0">
                <a:latin typeface="맑은 고딕" charset="0"/>
                <a:ea typeface="맑은 고딕" charset="0"/>
              </a:rPr>
              <a:t>thletics </a:t>
            </a:r>
            <a:r>
              <a:rPr sz="2800" b="1">
                <a:latin typeface="맑은 고딕" charset="0"/>
                <a:ea typeface="맑은 고딕" charset="0"/>
              </a:rPr>
              <a:t>F</a:t>
            </a:r>
            <a:r>
              <a:rPr sz="2800" b="0">
                <a:latin typeface="맑은 고딕" charset="0"/>
                <a:ea typeface="맑은 고딕" charset="0"/>
              </a:rPr>
              <a:t>ederations</a:t>
            </a:r>
            <a:endParaRPr lang="ko-KR" altLang="en-US" sz="2800" b="1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상자 1"/>
          <p:cNvSpPr txBox="1">
            <a:spLocks/>
          </p:cNvSpPr>
          <p:nvPr/>
        </p:nvSpPr>
        <p:spPr>
          <a:xfrm rot="0">
            <a:off x="23495" y="563880"/>
            <a:ext cx="12190095" cy="350774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000" b="1">
                <a:latin typeface="맑은 고딕" charset="0"/>
                <a:ea typeface="맑은 고딕" charset="0"/>
              </a:rPr>
              <a:t>Homework</a:t>
            </a:r>
            <a:endParaRPr lang="ko-KR" altLang="en-US" sz="4000" b="1">
              <a:latin typeface="맑은 고딕" charset="0"/>
              <a:ea typeface="맑은 고딕" charset="0"/>
            </a:endParaRPr>
          </a:p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b="1">
              <a:latin typeface="맑은 고딕" charset="0"/>
              <a:ea typeface="맑은 고딕" charset="0"/>
            </a:endParaRPr>
          </a:p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2800" b="1">
                <a:latin typeface="맑은 고딕" charset="0"/>
                <a:ea typeface="맑은 고딕" charset="0"/>
              </a:rPr>
              <a:t>     * </a:t>
            </a:r>
            <a:r>
              <a:rPr sz="2800" b="1">
                <a:solidFill>
                  <a:srgbClr val="FF0000"/>
                </a:solidFill>
                <a:latin typeface="맑은 고딕" charset="0"/>
                <a:ea typeface="맑은 고딕" charset="0"/>
              </a:rPr>
              <a:t>Write a paragraph</a:t>
            </a:r>
            <a:r>
              <a:rPr sz="2800" b="1">
                <a:latin typeface="맑은 고딕" charset="0"/>
                <a:ea typeface="맑은 고딕" charset="0"/>
              </a:rPr>
              <a:t> about </a:t>
            </a:r>
            <a:r>
              <a:rPr sz="2800" b="1">
                <a:solidFill>
                  <a:srgbClr val="0611F2"/>
                </a:solidFill>
                <a:latin typeface="맑은 고딕" charset="0"/>
                <a:ea typeface="맑은 고딕" charset="0"/>
              </a:rPr>
              <a:t>Exercise 3</a:t>
            </a:r>
            <a:r>
              <a:rPr sz="2800" b="1">
                <a:latin typeface="맑은 고딕" charset="0"/>
                <a:ea typeface="맑은 고딕" charset="0"/>
              </a:rPr>
              <a:t> questions.</a:t>
            </a:r>
            <a:endParaRPr lang="ko-KR" altLang="en-US" sz="28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2800" b="1">
                <a:latin typeface="맑은 고딕" charset="0"/>
                <a:ea typeface="맑은 고딕" charset="0"/>
              </a:rPr>
              <a:t>       </a:t>
            </a:r>
            <a:r>
              <a:rPr sz="1000" b="1">
                <a:latin typeface="맑은 고딕" charset="0"/>
                <a:ea typeface="맑은 고딕" charset="0"/>
              </a:rPr>
              <a:t>  </a:t>
            </a:r>
            <a:r>
              <a:rPr sz="2800" b="1">
                <a:latin typeface="맑은 고딕" charset="0"/>
                <a:ea typeface="맑은 고딕" charset="0"/>
              </a:rPr>
              <a:t>You may include only one or all of them.</a:t>
            </a:r>
            <a:endParaRPr lang="ko-KR" altLang="en-US" sz="2800" b="1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DocSecurity>0</DocSecurity>
  <HyperlinksChanged>false</HyperlinksChanged>
  <Lines>0</Lines>
  <LinksUpToDate>false</LinksUpToDate>
  <Pages>5</Pages>
  <Paragraphs>1</Paragraphs>
  <Words>1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박 기훈</dc:creator>
  <cp:lastModifiedBy>박 기훈</cp:lastModifiedBy>
  <dc:title>PowerPoint 프레젠테이션</dc:title>
</cp:coreProperties>
</file>