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43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3220E18-6AD5-4E84-BA5B-6099758D3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ACE63AD5-16A9-4124-9BBA-BC4D72E46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E53629A-D43C-487D-A834-EBB5839D6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5864-F42C-4018-AE16-E818D3F371F8}" type="datetimeFigureOut">
              <a:rPr lang="ko-KR" altLang="en-US" smtClean="0"/>
              <a:t>2019-10-23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48A335B-F188-4993-B6C1-2C13395EF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E319011-7ECB-4250-B5F1-42FC41150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88595-2DA8-4894-AA0C-B076EEFF5F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6184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0AFF868-94B2-4BDB-97C0-430D7F6DB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D512E19-B330-4FCA-BF81-50754D9643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44DCC2A-94E1-4FBC-A95D-7C2936172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5864-F42C-4018-AE16-E818D3F371F8}" type="datetimeFigureOut">
              <a:rPr lang="ko-KR" altLang="en-US" smtClean="0"/>
              <a:t>2019-10-23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C278A09-B65F-4BEC-B130-1617EF1CD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F5284F6-B618-41C7-A7E6-D752BFB65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88595-2DA8-4894-AA0C-B076EEFF5F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960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9F972AB6-5697-4125-B31B-953E6EE15E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1637E5A-16BC-4B79-BB14-F3FA6CB03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54EF14C-7F1E-46E4-AE28-13FED2B23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5864-F42C-4018-AE16-E818D3F371F8}" type="datetimeFigureOut">
              <a:rPr lang="ko-KR" altLang="en-US" smtClean="0"/>
              <a:t>2019-10-23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0E53311-4672-4608-945C-626E00733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970DE51-3FAB-4FA8-9054-EC8DE3CF1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88595-2DA8-4894-AA0C-B076EEFF5F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8476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EE3CEDB-0E9F-4457-9DEE-113F24253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7F0F8B2-C69F-4AA4-85FA-E8FAF3027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F2E7C55-2CB6-4151-9F24-A82A51434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5864-F42C-4018-AE16-E818D3F371F8}" type="datetimeFigureOut">
              <a:rPr lang="ko-KR" altLang="en-US" smtClean="0"/>
              <a:t>2019-10-23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B966176-9D17-48B7-94FF-C50244EE0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1F3B6E6-1332-4263-9A0C-70036778A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88595-2DA8-4894-AA0C-B076EEFF5F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6639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D6C488A-7B48-4E55-9F73-AE969DA7B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9312333-795F-429C-A234-73B56FC42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39FA845-FCE7-49C7-8E7A-1D27FD396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5864-F42C-4018-AE16-E818D3F371F8}" type="datetimeFigureOut">
              <a:rPr lang="ko-KR" altLang="en-US" smtClean="0"/>
              <a:t>2019-10-23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CF7DFF7-21A9-488A-BEE8-D20542A4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EC40F79-BDE1-4A72-BE66-0D5EFF795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88595-2DA8-4894-AA0C-B076EEFF5F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9522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49A3C65-0B55-4CBA-BF69-46407E948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35B2EE0-BA1B-4A3E-8229-856A649E24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FAB7E92-2040-4CFD-8BBE-23CF4517DA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1089FB1-347A-421F-BDA4-871B21916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5864-F42C-4018-AE16-E818D3F371F8}" type="datetimeFigureOut">
              <a:rPr lang="ko-KR" altLang="en-US" smtClean="0"/>
              <a:t>2019-10-23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9DB1501-8D79-4460-8341-7207128DA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17409D6-AE1D-49BD-A1DA-5715AD84C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88595-2DA8-4894-AA0C-B076EEFF5F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8363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5E5B494-3F40-4E53-A260-173673208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FD47817-A38A-45F0-9FF3-E8360C850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FFA7654-2DD7-4158-8BB8-439D741F19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F424C99-7853-4E04-B8F3-FAC4486866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E55793CA-3DC5-4C9A-ADC0-0BC5B691BE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500CC647-3317-4D50-AF37-E0B3A7C48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5864-F42C-4018-AE16-E818D3F371F8}" type="datetimeFigureOut">
              <a:rPr lang="ko-KR" altLang="en-US" smtClean="0"/>
              <a:t>2019-10-23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4F697570-D2C1-40E7-B9AB-85646E17F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704FA5F5-78DB-4120-B453-C3EA6C081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88595-2DA8-4894-AA0C-B076EEFF5F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77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50F9AC6-A9DE-44FC-8D33-29BD3A05A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8E70542-BDE4-440D-9674-E29829693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5864-F42C-4018-AE16-E818D3F371F8}" type="datetimeFigureOut">
              <a:rPr lang="ko-KR" altLang="en-US" smtClean="0"/>
              <a:t>2019-10-23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A764D00-170D-4FB0-A31A-B5B181342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3AE1E57F-52C8-45A0-B12A-F16C532FA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88595-2DA8-4894-AA0C-B076EEFF5F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2294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C2136D24-7E48-4CED-8F27-7467D0522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5864-F42C-4018-AE16-E818D3F371F8}" type="datetimeFigureOut">
              <a:rPr lang="ko-KR" altLang="en-US" smtClean="0"/>
              <a:t>2019-10-23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75C41A22-C28B-4A71-B655-1C5F79038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9697869-16AF-4F0D-BFD3-8348022A2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88595-2DA8-4894-AA0C-B076EEFF5F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6246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A9B22FE-BE2A-4CBB-8588-75BF9D416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2A2F238-ADE4-42D3-BF12-C3A81E87F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D3E0962-60FD-4B63-A9F3-D0EE29BCA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FAE7E33-B940-4BAC-AC54-806CCAFDF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5864-F42C-4018-AE16-E818D3F371F8}" type="datetimeFigureOut">
              <a:rPr lang="ko-KR" altLang="en-US" smtClean="0"/>
              <a:t>2019-10-23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22238B2-0580-4BFC-A212-5B0E96454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055E428-A601-48E1-80D0-D201D6EC8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88595-2DA8-4894-AA0C-B076EEFF5F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9890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DCB9782-A283-4387-B460-D8A1F1021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03B79960-68EB-42C1-8CA3-B7CFC85118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5A7D27D-96B8-471C-8E4F-D8398D6421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0386D3D-72E1-4F79-9AE6-844A4F1E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45864-F42C-4018-AE16-E818D3F371F8}" type="datetimeFigureOut">
              <a:rPr lang="ko-KR" altLang="en-US" smtClean="0"/>
              <a:t>2019-10-23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3EB0152-471B-48B5-AF77-7999FDC35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D5856C6-6E0D-4E40-9557-E965D94EE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88595-2DA8-4894-AA0C-B076EEFF5F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8429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95742C0-4D28-4CE8-B71D-C29E9195C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7F7B31A-ED4B-4F69-8C71-13EBB84EE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E6BDED5-66CB-4E75-865E-E12C76E570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45864-F42C-4018-AE16-E818D3F371F8}" type="datetimeFigureOut">
              <a:rPr lang="ko-KR" altLang="en-US" smtClean="0"/>
              <a:t>2019-10-23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376B022-8CEA-4C0B-A44D-9383F66064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666BDC1-A61A-4D13-926D-88D84AB1B5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88595-2DA8-4894-AA0C-B076EEFF5F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4438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7928FAB-9F6C-48DD-84F2-2C67229351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88BB02C8-441D-427D-952A-1AB290F413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BB02349C-3F15-4F5E-9758-142C372A1B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6" y="41119"/>
            <a:ext cx="12139914" cy="6804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152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7C0E2CC-F034-46DD-A8A0-DBF0E6EB2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BCB42C19-4FE2-4047-8312-7127274941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511" y="5795"/>
            <a:ext cx="12191999" cy="6852205"/>
          </a:xfrm>
        </p:spPr>
      </p:pic>
    </p:spTree>
    <p:extLst>
      <p:ext uri="{BB962C8B-B14F-4D97-AF65-F5344CB8AC3E}">
        <p14:creationId xmlns:p14="http://schemas.microsoft.com/office/powerpoint/2010/main" val="1499597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A01A20E-AFBA-4F98-B4B0-B939B0615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D2F9FC8C-44C5-4E1E-BFE7-CDE729B303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" y="0"/>
            <a:ext cx="12181132" cy="6858000"/>
          </a:xfrm>
        </p:spPr>
      </p:pic>
    </p:spTree>
    <p:extLst>
      <p:ext uri="{BB962C8B-B14F-4D97-AF65-F5344CB8AC3E}">
        <p14:creationId xmlns:p14="http://schemas.microsoft.com/office/powerpoint/2010/main" val="1331206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CB8FD9-25F9-42B0-BC7A-71D400F39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E5D6B57D-1988-4CB9-B297-825085EC1A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" y="0"/>
            <a:ext cx="12181132" cy="6857999"/>
          </a:xfrm>
        </p:spPr>
      </p:pic>
    </p:spTree>
    <p:extLst>
      <p:ext uri="{BB962C8B-B14F-4D97-AF65-F5344CB8AC3E}">
        <p14:creationId xmlns:p14="http://schemas.microsoft.com/office/powerpoint/2010/main" val="1279389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B0AA990-B744-4FDE-90F9-191BA8D84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4D9B0625-8D5B-47B3-A754-27F4D43D77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</p:spPr>
      </p:pic>
    </p:spTree>
    <p:extLst>
      <p:ext uri="{BB962C8B-B14F-4D97-AF65-F5344CB8AC3E}">
        <p14:creationId xmlns:p14="http://schemas.microsoft.com/office/powerpoint/2010/main" val="2508248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B61DD08-F8BC-4B94-B8FA-E80E033C3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E8E9EFE-E27F-4EE2-B33D-22A5ECA32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2055858C-F1B8-4C99-9164-7506769FF21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18" y="0"/>
            <a:ext cx="12114882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98544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와이드스크린</PresentationFormat>
  <Paragraphs>0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9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혜진 장</dc:creator>
  <cp:lastModifiedBy>혜진 장</cp:lastModifiedBy>
  <cp:revision>2</cp:revision>
  <dcterms:created xsi:type="dcterms:W3CDTF">2019-10-21T13:50:45Z</dcterms:created>
  <dcterms:modified xsi:type="dcterms:W3CDTF">2019-10-22T16:38:12Z</dcterms:modified>
</cp:coreProperties>
</file>