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89750" cy="96075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0EEAD4-4D09-45A6-B9A7-96CD3A1A1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5AC55A8-B72F-471D-BD22-FCE19B465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A2DB13-FB86-4B09-A09F-EA86C81B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D04BF6-D863-479C-BE12-4B66CC11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93BFE1-BD3F-4CEB-A3F1-9D650CF1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98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680095-1F23-4129-B52E-4C56A00A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D4ABC42-4C97-44B0-9A76-598CC21B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C98AD1-4E88-42D3-80C8-7A2AFE54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ADA358-A6FB-4331-93F8-130BE81C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716085-7703-4822-9E6A-F225A020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1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66F0463-FA38-40BA-8EF2-A57E571CC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9D58C21-ED04-43A2-8B67-E40E0428F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D7DD26-3097-4E4B-AA47-F168BBBE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B8BA08-3CEC-401D-AF71-C01599BB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360E3BC-1BDA-4BCF-8575-0EF840DC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51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47E2A7-6729-4CE8-B6C2-588A7015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9A2586-8725-46C8-A694-76418794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9EF8D4-7210-4F9E-871D-28F1426D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403DF4-31B3-4863-B6DB-0C457852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2FE7C4-4FF0-481A-BAC0-278DDBB8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81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D09B11-6715-4A45-83FB-D89FEB3B9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0008EC-7F74-457B-BBAF-4697DBB2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082E86-4047-4CD4-8E5A-D4D02AB6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FA1C81-4B90-4D2C-BF90-69A327BA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F2DE83-643E-4EC5-BF14-787356E9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45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059AD5-661C-47D9-B896-26DE21D7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22B7B4-5D25-4C88-BB1B-70F9BDDAC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C49883-A401-48EC-B0C8-74381502D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4D9D29-B08C-42DB-9C9B-5BBA2AC0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15A4C6-F2E9-44B7-9624-3E146FC9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DDCA22-D5A4-4D7B-BFE3-A1FCD128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11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2742B4-CD90-4A1B-AF23-87A4B710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B5FBAD-77F8-4A88-A5FA-784BB6DA3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B834095-4C2D-47E5-AC5B-314CE5045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525A171-6BA9-4B7A-8865-FEA92EFDE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EA4DFC-CE44-42E1-92E2-507C1CC2E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84AD37E-8235-42F1-B9F2-F0F06984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1000523-25CC-446C-94DD-37509FE9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4E1410-9CF3-4B3E-B3BA-755C4910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16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276ED5-A23C-4C72-983C-BF0FDE1B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50F2C88-62EC-4252-9B6E-8BA07190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36393B-383D-44A9-849A-3519D56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8BFE5BF-9F81-4397-AF77-20EE909A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07610CE-52F3-4579-8AE5-A8B182CA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C92C287-49EF-4B03-ADDC-EA0CFB6E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88DD86F-833D-4B46-AFE0-D4FC4ED9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0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514C43-5D03-4632-92CE-3A1A57E4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77A214-63FA-4B89-B044-55E10BC3F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766D78-4E2B-4D8F-818F-7451FACF4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3CB873-0EAF-4AA9-ABFB-29571FFF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3B9307-C3B0-4E18-BAC4-3B01BF13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4DB52D-A6CB-4DC4-A00B-A4ECE10E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77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69AF3F-3CAA-4043-99BA-DBB2BF9B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A312B82-7A85-4145-903B-9EBCCF0F1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E26BBA-72EA-469E-9AF1-F45C45650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562A531-D336-4B58-9BDA-693BF71E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F006A-A1D4-4297-862F-62C8E1F4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EAEF6D-7407-4356-A9FF-CC8AC636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91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01D5722-65EA-4B1A-93A8-37E6B496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1B7D2E-EB49-42A1-90E7-7A3AF6F21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4D4D7E-3870-4D6F-BB87-6543CB3D1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D50D-949E-4973-BB09-96C88E0246BA}" type="datetimeFigureOut">
              <a:rPr lang="ko-KR" altLang="en-US" smtClean="0"/>
              <a:t>2019-11-19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9B0EA8-53A4-40FD-8481-AD2E306BD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092006-0FC9-4988-B57D-080B290A2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088D-3DF8-4348-821E-29D2F1AB5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36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645830-8237-4562-9493-03C823333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513" y="890086"/>
            <a:ext cx="9011478" cy="506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58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6F7EEE-2857-4A72-98D8-0F3732D66855}"/>
              </a:ext>
            </a:extLst>
          </p:cNvPr>
          <p:cNvSpPr txBox="1"/>
          <p:nvPr/>
        </p:nvSpPr>
        <p:spPr>
          <a:xfrm>
            <a:off x="980661" y="1696278"/>
            <a:ext cx="10707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/>
              <a:t>1 2 3 4 5 6 7 8 9 (  )</a:t>
            </a:r>
          </a:p>
          <a:p>
            <a:endParaRPr lang="en-US" altLang="ko-KR" sz="8000" dirty="0"/>
          </a:p>
          <a:p>
            <a:r>
              <a:rPr lang="en-US" altLang="ko-KR" sz="8000" dirty="0"/>
              <a:t>A B C D E F G H I (  )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45968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BB41CC8-7572-4E4C-99A4-12E814D15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49" y="571500"/>
            <a:ext cx="9481625" cy="623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58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와이드스크린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a</cp:lastModifiedBy>
  <cp:revision>2</cp:revision>
  <cp:lastPrinted>2019-11-19T09:49:54Z</cp:lastPrinted>
  <dcterms:created xsi:type="dcterms:W3CDTF">2019-11-19T09:48:15Z</dcterms:created>
  <dcterms:modified xsi:type="dcterms:W3CDTF">2019-11-19T10:40:54Z</dcterms:modified>
</cp:coreProperties>
</file>