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3" r:id="rId5"/>
    <p:sldId id="270" r:id="rId6"/>
    <p:sldId id="271" r:id="rId7"/>
    <p:sldId id="260" r:id="rId8"/>
    <p:sldId id="261" r:id="rId9"/>
  </p:sldIdLst>
  <p:sldSz cx="12192000" cy="6858000"/>
  <p:notesSz cx="6889750" cy="96075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2327BC-FACF-4FC4-A69B-1B41FDA00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B3042FD-2DFB-418E-B4C4-5BE45DF40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DD4B2D-4304-4D3A-A0B2-879AF727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AD2B9F-9702-46C6-B4DE-32B9DC76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311C39-7DD6-43B6-A8E7-F608237B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45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614960-AA9B-4230-93BE-E79B8E87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60C9D6F-D318-4E85-920F-EFF18FFAE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0B1304-4EC3-4ECD-B111-5F3C8494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D27359-BFF9-4E7B-B94B-C733C89B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B67C79-EF57-48DF-86F0-F39F923D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36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ED3B306-9733-4844-BE13-4387CD546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8DD5EF7-79A0-4425-BDAD-2106F55AE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B773-A8BC-4E41-9BB9-92257672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E09C3A-BC3D-4D7C-A488-C653E462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4F9937-6212-4C5A-A695-6FA392D6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39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BEA8E8-D29C-4B42-80D9-21821C7F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167D48-7BBF-4683-86F1-B68434461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D2A527-0F0B-48D7-8C69-1286A5F7D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6C75F2-EDD3-4F82-BB3B-2CDFFDBC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3203E8-8BBA-40A3-BDC0-E5843F46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25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B2E153-B40F-4128-9111-EAC08C3B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FE0810-E9BD-4A55-B39A-CBE48CD8D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659F83-EAB4-46E4-863A-EE7ADDC6C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0E8E1D-5D9C-45E9-9041-5AB67C03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67A744-F2F9-48F3-8DE2-3B5A0590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32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B1459D-9131-47AB-BCF1-5F2DD19D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A4927A-C23A-4835-A856-4EAFBB1A1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0B137A-34C2-48B4-BBF3-9D40C7178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B77F83B-E03B-491C-A1AD-E617157F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5B6B2B-63ED-46A6-84B3-E4D54494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B5EB0B-356C-4DFE-A7DF-7F7BF1F3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0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2AD54C-D3A0-447C-BA2E-A9BC94C1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439BBB7-8909-4B59-86A5-F189344CE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EB2A69-46AB-46B1-A320-BBF85D14F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D7F1395-7C98-4C76-9BF5-2AE1540EB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840B9EF-6907-481D-AFB2-ECF7287DA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4C52551-591E-4E74-993B-1681110A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D78119D-C341-41D2-B8E9-4790E1D4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89FD29E-22A5-4B38-A187-16D0B1D0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18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6C1D91-3C15-4464-9F9E-E510643D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362FA2A-3BA5-4CE8-990A-6A548948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2FBF11-2F9A-42B3-8C11-7B8EF895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8B55E5-6803-48CA-90E0-F562F852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72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9C8D54B-3C9C-4B1D-8D50-6BA9F9CE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C877CC8-40E1-4C86-AB4D-C8556AB3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6DCEB5-1757-409E-97AB-7E3B2954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58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7BCB0C-C2F4-4CFF-9D0C-79FC1F12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C6E9F3-8E77-4318-8FB6-495E9273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51016B-FA1C-4819-AE77-7DFA31FC3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BDF80CC-873F-4F2B-AE49-2E612522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87F095-4304-45C2-A550-9E16720B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A87C0A-8FDE-4566-B44D-05FFD862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69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D1EAC7-EB00-47AD-92EA-D04CC764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89CD859-5A91-465E-ACAD-C37905551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947043B-79C1-4B5A-ABA7-A02E8ECAF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D2603-F95F-4795-89BC-A3D2E77B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D7B851-52E8-414E-8E80-176B61EF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4BC928-0AD0-4A67-9514-5B367243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99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0D2FFBE-CA2C-4409-A853-D969B145F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77D7DE-88B0-47C1-802A-36514B02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DEE605-FDA1-4384-A096-52E7E4C5D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3E49-B618-4F31-8CAB-79A17587856E}" type="datetimeFigureOut">
              <a:rPr lang="ko-KR" altLang="en-US" smtClean="0"/>
              <a:t>2019-12-03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1BDB2C-7682-43B3-9D73-FC2CBEFED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36C6E0-3268-4D1F-8E52-2634EA53F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EC06-8813-4337-BE5A-8BDD28A460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1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uperlatives 이미지 검색결과&quot;">
            <a:extLst>
              <a:ext uri="{FF2B5EF4-FFF2-40B4-BE49-F238E27FC236}">
                <a16:creationId xmlns:a16="http://schemas.microsoft.com/office/drawing/2014/main" id="{E59E8036-6F92-41FF-95E3-E0377AAB1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743" y="494950"/>
            <a:ext cx="8418513" cy="552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69838ED7-101D-41C1-AB88-FEF164649F13}"/>
              </a:ext>
            </a:extLst>
          </p:cNvPr>
          <p:cNvSpPr/>
          <p:nvPr/>
        </p:nvSpPr>
        <p:spPr>
          <a:xfrm>
            <a:off x="1812021" y="260059"/>
            <a:ext cx="8170877" cy="16777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B311B112-BCB0-4CCB-AAE5-FF4F2B6E8456}"/>
              </a:ext>
            </a:extLst>
          </p:cNvPr>
          <p:cNvSpPr/>
          <p:nvPr/>
        </p:nvSpPr>
        <p:spPr>
          <a:xfrm>
            <a:off x="1619075" y="3624043"/>
            <a:ext cx="1107347" cy="11660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A3AE580E-0380-41C9-AC16-A711879DDCE8}"/>
              </a:ext>
            </a:extLst>
          </p:cNvPr>
          <p:cNvSpPr/>
          <p:nvPr/>
        </p:nvSpPr>
        <p:spPr>
          <a:xfrm>
            <a:off x="2571225" y="395960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7DE2EB55-78CF-438F-B5BF-D5BDE474FFEE}"/>
              </a:ext>
            </a:extLst>
          </p:cNvPr>
          <p:cNvSpPr/>
          <p:nvPr/>
        </p:nvSpPr>
        <p:spPr>
          <a:xfrm>
            <a:off x="2139192" y="4567805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F65B2EA5-1620-4BE6-AB80-C6C62C1DD35D}"/>
              </a:ext>
            </a:extLst>
          </p:cNvPr>
          <p:cNvSpPr/>
          <p:nvPr/>
        </p:nvSpPr>
        <p:spPr>
          <a:xfrm>
            <a:off x="5838737" y="2923563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5F35CD9-A402-4660-B4C1-04DD925FF485}"/>
              </a:ext>
            </a:extLst>
          </p:cNvPr>
          <p:cNvSpPr/>
          <p:nvPr/>
        </p:nvSpPr>
        <p:spPr>
          <a:xfrm>
            <a:off x="5993933" y="283547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5C772BA3-06E1-4459-A53F-F762B7634A7D}"/>
              </a:ext>
            </a:extLst>
          </p:cNvPr>
          <p:cNvSpPr/>
          <p:nvPr/>
        </p:nvSpPr>
        <p:spPr>
          <a:xfrm>
            <a:off x="5957809" y="2785144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B7A4CA25-AAF9-4460-B37F-50024B3C40ED}"/>
              </a:ext>
            </a:extLst>
          </p:cNvPr>
          <p:cNvSpPr/>
          <p:nvPr/>
        </p:nvSpPr>
        <p:spPr>
          <a:xfrm>
            <a:off x="6223851" y="283547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271C68EE-54C8-442F-BEE9-0438B1760189}"/>
              </a:ext>
            </a:extLst>
          </p:cNvPr>
          <p:cNvSpPr/>
          <p:nvPr/>
        </p:nvSpPr>
        <p:spPr>
          <a:xfrm>
            <a:off x="6149975" y="278514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D354B6B2-852F-43B3-B135-BF7E94E903C8}"/>
              </a:ext>
            </a:extLst>
          </p:cNvPr>
          <p:cNvSpPr/>
          <p:nvPr/>
        </p:nvSpPr>
        <p:spPr>
          <a:xfrm>
            <a:off x="6142366" y="297389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09D8B1CE-AF75-4346-A0DF-ECFA642E493B}"/>
              </a:ext>
            </a:extLst>
          </p:cNvPr>
          <p:cNvSpPr/>
          <p:nvPr/>
        </p:nvSpPr>
        <p:spPr>
          <a:xfrm>
            <a:off x="6042512" y="302003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4773DC74-3350-434A-8944-3FCC1B291E70}"/>
              </a:ext>
            </a:extLst>
          </p:cNvPr>
          <p:cNvSpPr/>
          <p:nvPr/>
        </p:nvSpPr>
        <p:spPr>
          <a:xfrm>
            <a:off x="6602981" y="342900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31A4A8B4-7ECA-4A00-8318-03C8686C48CE}"/>
              </a:ext>
            </a:extLst>
          </p:cNvPr>
          <p:cNvSpPr/>
          <p:nvPr/>
        </p:nvSpPr>
        <p:spPr>
          <a:xfrm>
            <a:off x="6602981" y="3737294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1E2924CE-06FD-4184-8C2D-798DA43C4271}"/>
              </a:ext>
            </a:extLst>
          </p:cNvPr>
          <p:cNvSpPr/>
          <p:nvPr/>
        </p:nvSpPr>
        <p:spPr>
          <a:xfrm>
            <a:off x="6704493" y="3955408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2480F8C9-218B-4BFF-8FFA-A5A4DDB99296}"/>
              </a:ext>
            </a:extLst>
          </p:cNvPr>
          <p:cNvSpPr/>
          <p:nvPr/>
        </p:nvSpPr>
        <p:spPr>
          <a:xfrm>
            <a:off x="6482609" y="396798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0FE08B2F-7B17-48DD-A9C7-4D5742225842}"/>
              </a:ext>
            </a:extLst>
          </p:cNvPr>
          <p:cNvSpPr/>
          <p:nvPr/>
        </p:nvSpPr>
        <p:spPr>
          <a:xfrm>
            <a:off x="6440044" y="384215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5ECC1E65-33DB-4E7F-9897-61D2AFA18179}"/>
              </a:ext>
            </a:extLst>
          </p:cNvPr>
          <p:cNvSpPr/>
          <p:nvPr/>
        </p:nvSpPr>
        <p:spPr>
          <a:xfrm>
            <a:off x="6779215" y="408124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BF9BC99D-EA55-428A-9D46-CA562AACDF7C}"/>
              </a:ext>
            </a:extLst>
          </p:cNvPr>
          <p:cNvSpPr/>
          <p:nvPr/>
        </p:nvSpPr>
        <p:spPr>
          <a:xfrm>
            <a:off x="6669962" y="360516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BAD04F7B-14AB-48AC-A2ED-AEB85D0C736B}"/>
              </a:ext>
            </a:extLst>
          </p:cNvPr>
          <p:cNvSpPr/>
          <p:nvPr/>
        </p:nvSpPr>
        <p:spPr>
          <a:xfrm>
            <a:off x="6765918" y="326122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7FE8AFD4-B579-4382-BE89-C98E0D666900}"/>
              </a:ext>
            </a:extLst>
          </p:cNvPr>
          <p:cNvSpPr/>
          <p:nvPr/>
        </p:nvSpPr>
        <p:spPr>
          <a:xfrm>
            <a:off x="6832899" y="343738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472F971A-4D12-4909-88FF-0A2E87EA2780}"/>
              </a:ext>
            </a:extLst>
          </p:cNvPr>
          <p:cNvSpPr/>
          <p:nvPr/>
        </p:nvSpPr>
        <p:spPr>
          <a:xfrm>
            <a:off x="6482315" y="293510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071CD2E5-5992-4389-A8A4-6DC962089A00}"/>
              </a:ext>
            </a:extLst>
          </p:cNvPr>
          <p:cNvSpPr/>
          <p:nvPr/>
        </p:nvSpPr>
        <p:spPr>
          <a:xfrm>
            <a:off x="6549296" y="311126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84E6749C-9C32-49E8-A021-B19D9C53559C}"/>
              </a:ext>
            </a:extLst>
          </p:cNvPr>
          <p:cNvSpPr/>
          <p:nvPr/>
        </p:nvSpPr>
        <p:spPr>
          <a:xfrm>
            <a:off x="6790986" y="311126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>
            <a:extLst>
              <a:ext uri="{FF2B5EF4-FFF2-40B4-BE49-F238E27FC236}">
                <a16:creationId xmlns:a16="http://schemas.microsoft.com/office/drawing/2014/main" id="{88B2B363-7632-4977-87BB-ADFDBB3971B2}"/>
              </a:ext>
            </a:extLst>
          </p:cNvPr>
          <p:cNvSpPr/>
          <p:nvPr/>
        </p:nvSpPr>
        <p:spPr>
          <a:xfrm>
            <a:off x="6857967" y="328743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5D39465-84B2-4E96-AFE3-B88E7254DE9B}"/>
              </a:ext>
            </a:extLst>
          </p:cNvPr>
          <p:cNvSpPr/>
          <p:nvPr/>
        </p:nvSpPr>
        <p:spPr>
          <a:xfrm>
            <a:off x="6363476" y="339649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0700CD17-E730-4D49-967E-4096A613C83B}"/>
              </a:ext>
            </a:extLst>
          </p:cNvPr>
          <p:cNvSpPr/>
          <p:nvPr/>
        </p:nvSpPr>
        <p:spPr>
          <a:xfrm>
            <a:off x="6430457" y="3572658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8171D764-5704-4182-AE28-316568216D86}"/>
              </a:ext>
            </a:extLst>
          </p:cNvPr>
          <p:cNvSpPr/>
          <p:nvPr/>
        </p:nvSpPr>
        <p:spPr>
          <a:xfrm>
            <a:off x="6306082" y="360465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49C5AF7C-78E9-4DA7-AA04-4D95EFBABAC2}"/>
              </a:ext>
            </a:extLst>
          </p:cNvPr>
          <p:cNvSpPr/>
          <p:nvPr/>
        </p:nvSpPr>
        <p:spPr>
          <a:xfrm>
            <a:off x="6373063" y="378081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id="{AF3449BB-1C2D-4CF8-A2CC-E8EBE49D0305}"/>
              </a:ext>
            </a:extLst>
          </p:cNvPr>
          <p:cNvSpPr/>
          <p:nvPr/>
        </p:nvSpPr>
        <p:spPr>
          <a:xfrm>
            <a:off x="6238886" y="3394924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23B0A783-B787-4A45-97CD-D5D0C094B40D}"/>
              </a:ext>
            </a:extLst>
          </p:cNvPr>
          <p:cNvSpPr/>
          <p:nvPr/>
        </p:nvSpPr>
        <p:spPr>
          <a:xfrm>
            <a:off x="6305867" y="357109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B5F51749-45A5-4E2C-AFA4-9B161C48E423}"/>
              </a:ext>
            </a:extLst>
          </p:cNvPr>
          <p:cNvSpPr/>
          <p:nvPr/>
        </p:nvSpPr>
        <p:spPr>
          <a:xfrm>
            <a:off x="6246155" y="3236315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>
            <a:extLst>
              <a:ext uri="{FF2B5EF4-FFF2-40B4-BE49-F238E27FC236}">
                <a16:creationId xmlns:a16="http://schemas.microsoft.com/office/drawing/2014/main" id="{5CDB378B-5A9B-4BAB-AF3C-AED6D3C1B2A6}"/>
              </a:ext>
            </a:extLst>
          </p:cNvPr>
          <p:cNvSpPr/>
          <p:nvPr/>
        </p:nvSpPr>
        <p:spPr>
          <a:xfrm>
            <a:off x="6262968" y="310969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>
            <a:extLst>
              <a:ext uri="{FF2B5EF4-FFF2-40B4-BE49-F238E27FC236}">
                <a16:creationId xmlns:a16="http://schemas.microsoft.com/office/drawing/2014/main" id="{CE8BAD3D-DF59-4C0A-821F-D506492D94AD}"/>
              </a:ext>
            </a:extLst>
          </p:cNvPr>
          <p:cNvSpPr/>
          <p:nvPr/>
        </p:nvSpPr>
        <p:spPr>
          <a:xfrm>
            <a:off x="6455525" y="299303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>
            <a:extLst>
              <a:ext uri="{FF2B5EF4-FFF2-40B4-BE49-F238E27FC236}">
                <a16:creationId xmlns:a16="http://schemas.microsoft.com/office/drawing/2014/main" id="{96EB1A49-BAFD-49DB-B4EF-59F5F90DFBA8}"/>
              </a:ext>
            </a:extLst>
          </p:cNvPr>
          <p:cNvSpPr/>
          <p:nvPr/>
        </p:nvSpPr>
        <p:spPr>
          <a:xfrm>
            <a:off x="6514443" y="299355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>
            <a:extLst>
              <a:ext uri="{FF2B5EF4-FFF2-40B4-BE49-F238E27FC236}">
                <a16:creationId xmlns:a16="http://schemas.microsoft.com/office/drawing/2014/main" id="{410D2300-F099-4C59-B6A5-8F5D77C31C81}"/>
              </a:ext>
            </a:extLst>
          </p:cNvPr>
          <p:cNvSpPr/>
          <p:nvPr/>
        </p:nvSpPr>
        <p:spPr>
          <a:xfrm>
            <a:off x="6597742" y="295043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329E6AB9-17C0-4CD5-8F6D-AFE5D51E022D}"/>
              </a:ext>
            </a:extLst>
          </p:cNvPr>
          <p:cNvSpPr/>
          <p:nvPr/>
        </p:nvSpPr>
        <p:spPr>
          <a:xfrm>
            <a:off x="6355341" y="315950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>
            <a:extLst>
              <a:ext uri="{FF2B5EF4-FFF2-40B4-BE49-F238E27FC236}">
                <a16:creationId xmlns:a16="http://schemas.microsoft.com/office/drawing/2014/main" id="{B83F72D0-CD70-4DBF-8918-124375EFA70C}"/>
              </a:ext>
            </a:extLst>
          </p:cNvPr>
          <p:cNvSpPr/>
          <p:nvPr/>
        </p:nvSpPr>
        <p:spPr>
          <a:xfrm>
            <a:off x="6169836" y="314169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823F1DC4-0DA3-47A8-B304-FD9A3BD50016}"/>
              </a:ext>
            </a:extLst>
          </p:cNvPr>
          <p:cNvSpPr/>
          <p:nvPr/>
        </p:nvSpPr>
        <p:spPr>
          <a:xfrm>
            <a:off x="6112942" y="314169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id="{84F13C26-5BD2-470D-AB6B-A888A0808DD8}"/>
              </a:ext>
            </a:extLst>
          </p:cNvPr>
          <p:cNvSpPr/>
          <p:nvPr/>
        </p:nvSpPr>
        <p:spPr>
          <a:xfrm>
            <a:off x="8964317" y="311965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>
            <a:extLst>
              <a:ext uri="{FF2B5EF4-FFF2-40B4-BE49-F238E27FC236}">
                <a16:creationId xmlns:a16="http://schemas.microsoft.com/office/drawing/2014/main" id="{D559AE08-CAFF-4685-A559-B7D932DFA9CD}"/>
              </a:ext>
            </a:extLst>
          </p:cNvPr>
          <p:cNvSpPr/>
          <p:nvPr/>
        </p:nvSpPr>
        <p:spPr>
          <a:xfrm>
            <a:off x="8872268" y="3003258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타원 59">
            <a:extLst>
              <a:ext uri="{FF2B5EF4-FFF2-40B4-BE49-F238E27FC236}">
                <a16:creationId xmlns:a16="http://schemas.microsoft.com/office/drawing/2014/main" id="{872A32CA-AEA3-462A-8571-CC2DE9859A01}"/>
              </a:ext>
            </a:extLst>
          </p:cNvPr>
          <p:cNvSpPr/>
          <p:nvPr/>
        </p:nvSpPr>
        <p:spPr>
          <a:xfrm>
            <a:off x="9254533" y="311389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>
            <a:extLst>
              <a:ext uri="{FF2B5EF4-FFF2-40B4-BE49-F238E27FC236}">
                <a16:creationId xmlns:a16="http://schemas.microsoft.com/office/drawing/2014/main" id="{D56C224B-7740-4845-83B7-0129F2D5F3AB}"/>
              </a:ext>
            </a:extLst>
          </p:cNvPr>
          <p:cNvSpPr/>
          <p:nvPr/>
        </p:nvSpPr>
        <p:spPr>
          <a:xfrm>
            <a:off x="9409729" y="351656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>
            <a:extLst>
              <a:ext uri="{FF2B5EF4-FFF2-40B4-BE49-F238E27FC236}">
                <a16:creationId xmlns:a16="http://schemas.microsoft.com/office/drawing/2014/main" id="{5E48AB6A-03B3-46B3-B4AB-E4A8C580E982}"/>
              </a:ext>
            </a:extLst>
          </p:cNvPr>
          <p:cNvSpPr/>
          <p:nvPr/>
        </p:nvSpPr>
        <p:spPr>
          <a:xfrm>
            <a:off x="9523808" y="368434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>
            <a:extLst>
              <a:ext uri="{FF2B5EF4-FFF2-40B4-BE49-F238E27FC236}">
                <a16:creationId xmlns:a16="http://schemas.microsoft.com/office/drawing/2014/main" id="{1D14E5A7-0A09-43E7-9D54-AB073158512C}"/>
              </a:ext>
            </a:extLst>
          </p:cNvPr>
          <p:cNvSpPr/>
          <p:nvPr/>
        </p:nvSpPr>
        <p:spPr>
          <a:xfrm>
            <a:off x="9609668" y="3803358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11B49895-17AC-4CB2-9E93-D9DE838BC663}"/>
              </a:ext>
            </a:extLst>
          </p:cNvPr>
          <p:cNvSpPr/>
          <p:nvPr/>
        </p:nvSpPr>
        <p:spPr>
          <a:xfrm>
            <a:off x="9666420" y="393024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>
            <a:extLst>
              <a:ext uri="{FF2B5EF4-FFF2-40B4-BE49-F238E27FC236}">
                <a16:creationId xmlns:a16="http://schemas.microsoft.com/office/drawing/2014/main" id="{006909C2-3038-49EE-B116-75BD5E44980B}"/>
              </a:ext>
            </a:extLst>
          </p:cNvPr>
          <p:cNvSpPr/>
          <p:nvPr/>
        </p:nvSpPr>
        <p:spPr>
          <a:xfrm>
            <a:off x="10007446" y="4049785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03A42F41-7846-43FB-B3A1-E0FE83052FC8}"/>
              </a:ext>
            </a:extLst>
          </p:cNvPr>
          <p:cNvSpPr/>
          <p:nvPr/>
        </p:nvSpPr>
        <p:spPr>
          <a:xfrm>
            <a:off x="9976813" y="422490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>
            <a:extLst>
              <a:ext uri="{FF2B5EF4-FFF2-40B4-BE49-F238E27FC236}">
                <a16:creationId xmlns:a16="http://schemas.microsoft.com/office/drawing/2014/main" id="{D76CFD2A-7080-4A84-A8FE-A1193E859ADF}"/>
              </a:ext>
            </a:extLst>
          </p:cNvPr>
          <p:cNvSpPr/>
          <p:nvPr/>
        </p:nvSpPr>
        <p:spPr>
          <a:xfrm>
            <a:off x="9852249" y="441679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6A510C71-72A6-4536-A860-D7449D6A04D1}"/>
              </a:ext>
            </a:extLst>
          </p:cNvPr>
          <p:cNvSpPr/>
          <p:nvPr/>
        </p:nvSpPr>
        <p:spPr>
          <a:xfrm>
            <a:off x="9784256" y="451956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타원 68">
            <a:extLst>
              <a:ext uri="{FF2B5EF4-FFF2-40B4-BE49-F238E27FC236}">
                <a16:creationId xmlns:a16="http://schemas.microsoft.com/office/drawing/2014/main" id="{2EB3821B-35A0-46DD-B6FE-27941F366626}"/>
              </a:ext>
            </a:extLst>
          </p:cNvPr>
          <p:cNvSpPr/>
          <p:nvPr/>
        </p:nvSpPr>
        <p:spPr>
          <a:xfrm>
            <a:off x="9633517" y="419448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타원 69">
            <a:extLst>
              <a:ext uri="{FF2B5EF4-FFF2-40B4-BE49-F238E27FC236}">
                <a16:creationId xmlns:a16="http://schemas.microsoft.com/office/drawing/2014/main" id="{971B955C-21CF-43C2-92C7-B9B16CAF3A86}"/>
              </a:ext>
            </a:extLst>
          </p:cNvPr>
          <p:cNvSpPr/>
          <p:nvPr/>
        </p:nvSpPr>
        <p:spPr>
          <a:xfrm>
            <a:off x="9992352" y="390612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타원 70">
            <a:extLst>
              <a:ext uri="{FF2B5EF4-FFF2-40B4-BE49-F238E27FC236}">
                <a16:creationId xmlns:a16="http://schemas.microsoft.com/office/drawing/2014/main" id="{A8C5B5CF-7678-45A4-AA08-E50E6CB96D54}"/>
              </a:ext>
            </a:extLst>
          </p:cNvPr>
          <p:cNvSpPr/>
          <p:nvPr/>
        </p:nvSpPr>
        <p:spPr>
          <a:xfrm>
            <a:off x="9809033" y="400677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타원 71">
            <a:extLst>
              <a:ext uri="{FF2B5EF4-FFF2-40B4-BE49-F238E27FC236}">
                <a16:creationId xmlns:a16="http://schemas.microsoft.com/office/drawing/2014/main" id="{F8239FE8-0436-4C47-820C-E78A72CA38DA}"/>
              </a:ext>
            </a:extLst>
          </p:cNvPr>
          <p:cNvSpPr/>
          <p:nvPr/>
        </p:nvSpPr>
        <p:spPr>
          <a:xfrm>
            <a:off x="9591618" y="4029344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타원 72">
            <a:extLst>
              <a:ext uri="{FF2B5EF4-FFF2-40B4-BE49-F238E27FC236}">
                <a16:creationId xmlns:a16="http://schemas.microsoft.com/office/drawing/2014/main" id="{ABC74E8A-F42C-4ADA-9D1E-42F72E24D061}"/>
              </a:ext>
            </a:extLst>
          </p:cNvPr>
          <p:cNvSpPr/>
          <p:nvPr/>
        </p:nvSpPr>
        <p:spPr>
          <a:xfrm>
            <a:off x="9658110" y="360935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타원 73">
            <a:extLst>
              <a:ext uri="{FF2B5EF4-FFF2-40B4-BE49-F238E27FC236}">
                <a16:creationId xmlns:a16="http://schemas.microsoft.com/office/drawing/2014/main" id="{FDD31E61-EDFC-4F0D-B9AA-25037B787FAC}"/>
              </a:ext>
            </a:extLst>
          </p:cNvPr>
          <p:cNvSpPr/>
          <p:nvPr/>
        </p:nvSpPr>
        <p:spPr>
          <a:xfrm>
            <a:off x="9709714" y="335821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타원 74">
            <a:extLst>
              <a:ext uri="{FF2B5EF4-FFF2-40B4-BE49-F238E27FC236}">
                <a16:creationId xmlns:a16="http://schemas.microsoft.com/office/drawing/2014/main" id="{6EEA0538-4B24-49D0-8251-69A0CDDAE836}"/>
              </a:ext>
            </a:extLst>
          </p:cNvPr>
          <p:cNvSpPr/>
          <p:nvPr/>
        </p:nvSpPr>
        <p:spPr>
          <a:xfrm>
            <a:off x="9559722" y="339229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타원 75">
            <a:extLst>
              <a:ext uri="{FF2B5EF4-FFF2-40B4-BE49-F238E27FC236}">
                <a16:creationId xmlns:a16="http://schemas.microsoft.com/office/drawing/2014/main" id="{80F208C7-C23D-492D-A39D-5145537E63ED}"/>
              </a:ext>
            </a:extLst>
          </p:cNvPr>
          <p:cNvSpPr/>
          <p:nvPr/>
        </p:nvSpPr>
        <p:spPr>
          <a:xfrm>
            <a:off x="9266265" y="3374995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타원 76">
            <a:extLst>
              <a:ext uri="{FF2B5EF4-FFF2-40B4-BE49-F238E27FC236}">
                <a16:creationId xmlns:a16="http://schemas.microsoft.com/office/drawing/2014/main" id="{0AEC7D5C-EA0F-423F-B43A-19EFBBAD0866}"/>
              </a:ext>
            </a:extLst>
          </p:cNvPr>
          <p:cNvSpPr/>
          <p:nvPr/>
        </p:nvSpPr>
        <p:spPr>
          <a:xfrm>
            <a:off x="9073489" y="324156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D29B179B-AEA7-4E2F-A0F0-271DD15EC768}"/>
              </a:ext>
            </a:extLst>
          </p:cNvPr>
          <p:cNvSpPr/>
          <p:nvPr/>
        </p:nvSpPr>
        <p:spPr>
          <a:xfrm>
            <a:off x="9326314" y="314036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타원 78">
            <a:extLst>
              <a:ext uri="{FF2B5EF4-FFF2-40B4-BE49-F238E27FC236}">
                <a16:creationId xmlns:a16="http://schemas.microsoft.com/office/drawing/2014/main" id="{C3B75EDA-F789-41D0-907C-8FF4F392B24F}"/>
              </a:ext>
            </a:extLst>
          </p:cNvPr>
          <p:cNvSpPr/>
          <p:nvPr/>
        </p:nvSpPr>
        <p:spPr>
          <a:xfrm>
            <a:off x="8990074" y="292644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타원 79">
            <a:extLst>
              <a:ext uri="{FF2B5EF4-FFF2-40B4-BE49-F238E27FC236}">
                <a16:creationId xmlns:a16="http://schemas.microsoft.com/office/drawing/2014/main" id="{04F9E246-7104-47F3-8446-84E0785AEF68}"/>
              </a:ext>
            </a:extLst>
          </p:cNvPr>
          <p:cNvSpPr/>
          <p:nvPr/>
        </p:nvSpPr>
        <p:spPr>
          <a:xfrm>
            <a:off x="8931171" y="2801909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타원 80">
            <a:extLst>
              <a:ext uri="{FF2B5EF4-FFF2-40B4-BE49-F238E27FC236}">
                <a16:creationId xmlns:a16="http://schemas.microsoft.com/office/drawing/2014/main" id="{A79294B7-71C6-4B76-983C-D5FB9A2E7D31}"/>
              </a:ext>
            </a:extLst>
          </p:cNvPr>
          <p:cNvSpPr/>
          <p:nvPr/>
        </p:nvSpPr>
        <p:spPr>
          <a:xfrm>
            <a:off x="8788477" y="3003258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타원 81">
            <a:extLst>
              <a:ext uri="{FF2B5EF4-FFF2-40B4-BE49-F238E27FC236}">
                <a16:creationId xmlns:a16="http://schemas.microsoft.com/office/drawing/2014/main" id="{0500BFF3-730A-4834-B272-0F4F4E184424}"/>
              </a:ext>
            </a:extLst>
          </p:cNvPr>
          <p:cNvSpPr/>
          <p:nvPr/>
        </p:nvSpPr>
        <p:spPr>
          <a:xfrm>
            <a:off x="8729950" y="3070363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타원 82">
            <a:extLst>
              <a:ext uri="{FF2B5EF4-FFF2-40B4-BE49-F238E27FC236}">
                <a16:creationId xmlns:a16="http://schemas.microsoft.com/office/drawing/2014/main" id="{B96AB6CD-F47F-4EE3-8855-96D506AEA36B}"/>
              </a:ext>
            </a:extLst>
          </p:cNvPr>
          <p:cNvSpPr/>
          <p:nvPr/>
        </p:nvSpPr>
        <p:spPr>
          <a:xfrm>
            <a:off x="8746523" y="326122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타원 83">
            <a:extLst>
              <a:ext uri="{FF2B5EF4-FFF2-40B4-BE49-F238E27FC236}">
                <a16:creationId xmlns:a16="http://schemas.microsoft.com/office/drawing/2014/main" id="{5D2E5698-83B6-4AC7-B49A-8515D0D0AA73}"/>
              </a:ext>
            </a:extLst>
          </p:cNvPr>
          <p:cNvSpPr/>
          <p:nvPr/>
        </p:nvSpPr>
        <p:spPr>
          <a:xfrm>
            <a:off x="8852438" y="3261220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A4994258-A76F-4715-B566-3FA006F2EEBB}"/>
              </a:ext>
            </a:extLst>
          </p:cNvPr>
          <p:cNvSpPr/>
          <p:nvPr/>
        </p:nvSpPr>
        <p:spPr>
          <a:xfrm>
            <a:off x="8861253" y="3378148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97047CF1-D4A9-414F-AEB7-28A20C2E3BCF}"/>
              </a:ext>
            </a:extLst>
          </p:cNvPr>
          <p:cNvSpPr/>
          <p:nvPr/>
        </p:nvSpPr>
        <p:spPr>
          <a:xfrm>
            <a:off x="9001321" y="3455211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id="{E6FD7E6C-8B74-4EA0-8562-1687B64D98A9}"/>
              </a:ext>
            </a:extLst>
          </p:cNvPr>
          <p:cNvSpPr/>
          <p:nvPr/>
        </p:nvSpPr>
        <p:spPr>
          <a:xfrm>
            <a:off x="9069912" y="3540166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타원 87">
            <a:extLst>
              <a:ext uri="{FF2B5EF4-FFF2-40B4-BE49-F238E27FC236}">
                <a16:creationId xmlns:a16="http://schemas.microsoft.com/office/drawing/2014/main" id="{0D119961-C7BB-4B1E-BDF9-E6E4B75612F0}"/>
              </a:ext>
            </a:extLst>
          </p:cNvPr>
          <p:cNvSpPr/>
          <p:nvPr/>
        </p:nvSpPr>
        <p:spPr>
          <a:xfrm>
            <a:off x="9170485" y="3573712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타원 88">
            <a:extLst>
              <a:ext uri="{FF2B5EF4-FFF2-40B4-BE49-F238E27FC236}">
                <a16:creationId xmlns:a16="http://schemas.microsoft.com/office/drawing/2014/main" id="{7C3DD2F2-32E2-4A10-9F56-750DF7A523B0}"/>
              </a:ext>
            </a:extLst>
          </p:cNvPr>
          <p:cNvSpPr/>
          <p:nvPr/>
        </p:nvSpPr>
        <p:spPr>
          <a:xfrm>
            <a:off x="9439918" y="3674377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타원 89">
            <a:extLst>
              <a:ext uri="{FF2B5EF4-FFF2-40B4-BE49-F238E27FC236}">
                <a16:creationId xmlns:a16="http://schemas.microsoft.com/office/drawing/2014/main" id="{16C04FE3-F17C-46B7-A94B-C5F2AAFF010D}"/>
              </a:ext>
            </a:extLst>
          </p:cNvPr>
          <p:cNvSpPr/>
          <p:nvPr/>
        </p:nvSpPr>
        <p:spPr>
          <a:xfrm>
            <a:off x="9431656" y="3773735"/>
            <a:ext cx="310393" cy="335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4" name="표 94">
            <a:extLst>
              <a:ext uri="{FF2B5EF4-FFF2-40B4-BE49-F238E27FC236}">
                <a16:creationId xmlns:a16="http://schemas.microsoft.com/office/drawing/2014/main" id="{EF966ED9-7F62-42D5-A463-703206FD7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224579"/>
              </p:ext>
            </p:extLst>
          </p:nvPr>
        </p:nvGraphicFramePr>
        <p:xfrm>
          <a:off x="635620" y="361155"/>
          <a:ext cx="87960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009">
                  <a:extLst>
                    <a:ext uri="{9D8B030D-6E8A-4147-A177-3AD203B41FA5}">
                      <a16:colId xmlns:a16="http://schemas.microsoft.com/office/drawing/2014/main" val="2916616899"/>
                    </a:ext>
                  </a:extLst>
                </a:gridCol>
                <a:gridCol w="2199009">
                  <a:extLst>
                    <a:ext uri="{9D8B030D-6E8A-4147-A177-3AD203B41FA5}">
                      <a16:colId xmlns:a16="http://schemas.microsoft.com/office/drawing/2014/main" val="3540508632"/>
                    </a:ext>
                  </a:extLst>
                </a:gridCol>
                <a:gridCol w="2199009">
                  <a:extLst>
                    <a:ext uri="{9D8B030D-6E8A-4147-A177-3AD203B41FA5}">
                      <a16:colId xmlns:a16="http://schemas.microsoft.com/office/drawing/2014/main" val="4174623107"/>
                    </a:ext>
                  </a:extLst>
                </a:gridCol>
                <a:gridCol w="2199009">
                  <a:extLst>
                    <a:ext uri="{9D8B030D-6E8A-4147-A177-3AD203B41FA5}">
                      <a16:colId xmlns:a16="http://schemas.microsoft.com/office/drawing/2014/main" val="917361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Son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Dad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Grandma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432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20 years old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60 years old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 years old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1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Life style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Passive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Boring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Exciting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665813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CC0C9BAD-91AD-4604-97A2-9FDB7C42BCAA}"/>
              </a:ext>
            </a:extLst>
          </p:cNvPr>
          <p:cNvSpPr/>
          <p:nvPr/>
        </p:nvSpPr>
        <p:spPr>
          <a:xfrm>
            <a:off x="998277" y="6079923"/>
            <a:ext cx="9060110" cy="746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Grandma</a:t>
            </a: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is _____________________________________________________________________________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9912E0D3-F0FB-4ECA-B96D-1ADFBD8320EC}"/>
              </a:ext>
            </a:extLst>
          </p:cNvPr>
          <p:cNvSpPr/>
          <p:nvPr/>
        </p:nvSpPr>
        <p:spPr>
          <a:xfrm>
            <a:off x="1030182" y="5552473"/>
            <a:ext cx="9855253" cy="6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AA03CE-827B-450C-9CDB-97D1FC31AD42}"/>
              </a:ext>
            </a:extLst>
          </p:cNvPr>
          <p:cNvSpPr txBox="1"/>
          <p:nvPr/>
        </p:nvSpPr>
        <p:spPr>
          <a:xfrm>
            <a:off x="2412914" y="6252085"/>
            <a:ext cx="747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the oldest person in the family but she has the most exciting life.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77295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mparative and superlative adjectives 3">
            <a:extLst>
              <a:ext uri="{FF2B5EF4-FFF2-40B4-BE49-F238E27FC236}">
                <a16:creationId xmlns:a16="http://schemas.microsoft.com/office/drawing/2014/main" id="{85B8D723-04BD-4656-BA61-DE324FAFC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29" y="1527878"/>
            <a:ext cx="9525000" cy="461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B00BB9FC-7E38-4D02-970D-54EDBFF4C237}"/>
              </a:ext>
            </a:extLst>
          </p:cNvPr>
          <p:cNvSpPr/>
          <p:nvPr/>
        </p:nvSpPr>
        <p:spPr>
          <a:xfrm>
            <a:off x="1954635" y="1417739"/>
            <a:ext cx="1828800" cy="1098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3C1EE5F-5E34-4012-8CB1-D9274F0C7402}"/>
              </a:ext>
            </a:extLst>
          </p:cNvPr>
          <p:cNvSpPr/>
          <p:nvPr/>
        </p:nvSpPr>
        <p:spPr>
          <a:xfrm>
            <a:off x="5080932" y="868260"/>
            <a:ext cx="1828800" cy="1098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42297DF-7E3B-47D9-B71B-4854C0734340}"/>
              </a:ext>
            </a:extLst>
          </p:cNvPr>
          <p:cNvSpPr/>
          <p:nvPr/>
        </p:nvSpPr>
        <p:spPr>
          <a:xfrm>
            <a:off x="8148506" y="273691"/>
            <a:ext cx="1828800" cy="1098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368732-6130-4B2B-AD33-2E0BAC00BDF9}"/>
              </a:ext>
            </a:extLst>
          </p:cNvPr>
          <p:cNvSpPr txBox="1"/>
          <p:nvPr/>
        </p:nvSpPr>
        <p:spPr>
          <a:xfrm>
            <a:off x="8575826" y="797786"/>
            <a:ext cx="1185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Arial Black" panose="020B0A04020102020204" pitchFamily="34" charset="0"/>
              </a:rPr>
              <a:t>Peter</a:t>
            </a:r>
            <a:r>
              <a:rPr lang="ko-KR" altLang="en-US" sz="2400" dirty="0"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12" name="표 94">
            <a:extLst>
              <a:ext uri="{FF2B5EF4-FFF2-40B4-BE49-F238E27FC236}">
                <a16:creationId xmlns:a16="http://schemas.microsoft.com/office/drawing/2014/main" id="{F3D9FA1B-2E2D-45C5-AFFF-9AFC807C8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073731"/>
              </p:ext>
            </p:extLst>
          </p:nvPr>
        </p:nvGraphicFramePr>
        <p:xfrm>
          <a:off x="1395004" y="713031"/>
          <a:ext cx="9905576" cy="1516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394">
                  <a:extLst>
                    <a:ext uri="{9D8B030D-6E8A-4147-A177-3AD203B41FA5}">
                      <a16:colId xmlns:a16="http://schemas.microsoft.com/office/drawing/2014/main" val="2916616899"/>
                    </a:ext>
                  </a:extLst>
                </a:gridCol>
                <a:gridCol w="2476394">
                  <a:extLst>
                    <a:ext uri="{9D8B030D-6E8A-4147-A177-3AD203B41FA5}">
                      <a16:colId xmlns:a16="http://schemas.microsoft.com/office/drawing/2014/main" val="3540508632"/>
                    </a:ext>
                  </a:extLst>
                </a:gridCol>
                <a:gridCol w="2476394">
                  <a:extLst>
                    <a:ext uri="{9D8B030D-6E8A-4147-A177-3AD203B41FA5}">
                      <a16:colId xmlns:a16="http://schemas.microsoft.com/office/drawing/2014/main" val="4174623107"/>
                    </a:ext>
                  </a:extLst>
                </a:gridCol>
                <a:gridCol w="2476394">
                  <a:extLst>
                    <a:ext uri="{9D8B030D-6E8A-4147-A177-3AD203B41FA5}">
                      <a16:colId xmlns:a16="http://schemas.microsoft.com/office/drawing/2014/main" val="917361449"/>
                    </a:ext>
                  </a:extLst>
                </a:gridCol>
              </a:tblGrid>
              <a:tr h="40403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Sam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Aaron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Peter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432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Height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140cm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170cm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190cm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1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Weight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20kg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50kg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 kg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8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Appearance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Below Average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Average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Hot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665813"/>
                  </a:ext>
                </a:extLst>
              </a:tr>
            </a:tbl>
          </a:graphicData>
        </a:graphic>
      </p:graphicFrame>
      <p:sp>
        <p:nvSpPr>
          <p:cNvPr id="8" name="타원 7">
            <a:extLst>
              <a:ext uri="{FF2B5EF4-FFF2-40B4-BE49-F238E27FC236}">
                <a16:creationId xmlns:a16="http://schemas.microsoft.com/office/drawing/2014/main" id="{9853D246-56D6-4EDF-A43F-21C6401447DE}"/>
              </a:ext>
            </a:extLst>
          </p:cNvPr>
          <p:cNvSpPr/>
          <p:nvPr/>
        </p:nvSpPr>
        <p:spPr>
          <a:xfrm>
            <a:off x="6581223" y="2234564"/>
            <a:ext cx="1497495" cy="5930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3AB45A85-D787-47ED-A4D4-63720B13550B}"/>
              </a:ext>
            </a:extLst>
          </p:cNvPr>
          <p:cNvSpPr/>
          <p:nvPr/>
        </p:nvSpPr>
        <p:spPr>
          <a:xfrm>
            <a:off x="3376052" y="2721058"/>
            <a:ext cx="1497495" cy="5930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42FCF8E6-40DF-4F71-B472-D63446319160}"/>
              </a:ext>
            </a:extLst>
          </p:cNvPr>
          <p:cNvSpPr/>
          <p:nvPr/>
        </p:nvSpPr>
        <p:spPr>
          <a:xfrm>
            <a:off x="9168328" y="2213127"/>
            <a:ext cx="1497495" cy="2230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B5344503-E2F0-49F3-B873-02EABC3E9347}"/>
              </a:ext>
            </a:extLst>
          </p:cNvPr>
          <p:cNvSpPr/>
          <p:nvPr/>
        </p:nvSpPr>
        <p:spPr>
          <a:xfrm>
            <a:off x="9911365" y="2229589"/>
            <a:ext cx="1497495" cy="2257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8169178-6CCF-420F-B27D-C00E5EFD5889}"/>
              </a:ext>
            </a:extLst>
          </p:cNvPr>
          <p:cNvSpPr/>
          <p:nvPr/>
        </p:nvSpPr>
        <p:spPr>
          <a:xfrm>
            <a:off x="1395004" y="6161430"/>
            <a:ext cx="9060110" cy="746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Peter</a:t>
            </a: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is _____________________________________________________________________________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410C12-F7D1-407A-82C0-D062AAE45650}"/>
              </a:ext>
            </a:extLst>
          </p:cNvPr>
          <p:cNvSpPr txBox="1"/>
          <p:nvPr/>
        </p:nvSpPr>
        <p:spPr>
          <a:xfrm>
            <a:off x="2651453" y="6350073"/>
            <a:ext cx="621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the tallest and the heaviest and he is also the hottest.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42400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46B4F0-7045-4AC9-8773-4708B1C868F7}"/>
              </a:ext>
            </a:extLst>
          </p:cNvPr>
          <p:cNvSpPr txBox="1"/>
          <p:nvPr/>
        </p:nvSpPr>
        <p:spPr>
          <a:xfrm>
            <a:off x="490328" y="534693"/>
            <a:ext cx="4196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Concept checking questions: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B98BF4-D4D1-499F-AE26-9C492F9ED7C8}"/>
              </a:ext>
            </a:extLst>
          </p:cNvPr>
          <p:cNvSpPr txBox="1"/>
          <p:nvPr/>
        </p:nvSpPr>
        <p:spPr>
          <a:xfrm>
            <a:off x="490330" y="1416253"/>
            <a:ext cx="3749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1.  Are we comparing two things?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8D43AB-36E3-4435-A912-9F3D1EBF5694}"/>
              </a:ext>
            </a:extLst>
          </p:cNvPr>
          <p:cNvSpPr txBox="1"/>
          <p:nvPr/>
        </p:nvSpPr>
        <p:spPr>
          <a:xfrm>
            <a:off x="4691270" y="144362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No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2AA9A5-0FAB-42C2-94E9-1E99B6A29D05}"/>
              </a:ext>
            </a:extLst>
          </p:cNvPr>
          <p:cNvSpPr txBox="1"/>
          <p:nvPr/>
        </p:nvSpPr>
        <p:spPr>
          <a:xfrm>
            <a:off x="490328" y="2382833"/>
            <a:ext cx="1069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2.  Are comparing one thing or person in a group with all of the other things or people in a group?  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5920B-DCD1-4E34-8B99-968F7E6602FC}"/>
              </a:ext>
            </a:extLst>
          </p:cNvPr>
          <p:cNvSpPr txBox="1"/>
          <p:nvPr/>
        </p:nvSpPr>
        <p:spPr>
          <a:xfrm>
            <a:off x="11443941" y="2382833"/>
            <a:ext cx="51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EE4D3E-BC6A-46FD-8392-49C4E1A07C64}"/>
              </a:ext>
            </a:extLst>
          </p:cNvPr>
          <p:cNvSpPr txBox="1"/>
          <p:nvPr/>
        </p:nvSpPr>
        <p:spPr>
          <a:xfrm>
            <a:off x="490328" y="3422301"/>
            <a:ext cx="1069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3.  Are we referring to one specific thing or person?  </a:t>
            </a:r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B8C99E-BE5A-42C4-AE0F-C241360D6C27}"/>
              </a:ext>
            </a:extLst>
          </p:cNvPr>
          <p:cNvSpPr txBox="1"/>
          <p:nvPr/>
        </p:nvSpPr>
        <p:spPr>
          <a:xfrm>
            <a:off x="6416415" y="3448989"/>
            <a:ext cx="51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CF0760-E636-4252-84E9-C05F1CB279F9}"/>
              </a:ext>
            </a:extLst>
          </p:cNvPr>
          <p:cNvSpPr txBox="1"/>
          <p:nvPr/>
        </p:nvSpPr>
        <p:spPr>
          <a:xfrm>
            <a:off x="490328" y="4488457"/>
            <a:ext cx="1069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4.  Do we use the article “the” before the superlative adjective?  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8F39B-AB0B-4069-ACBA-3865B39C0E0A}"/>
              </a:ext>
            </a:extLst>
          </p:cNvPr>
          <p:cNvSpPr txBox="1"/>
          <p:nvPr/>
        </p:nvSpPr>
        <p:spPr>
          <a:xfrm>
            <a:off x="7622363" y="4488457"/>
            <a:ext cx="51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53BCC3-B713-444D-B2FD-8EED409CD426}"/>
              </a:ext>
            </a:extLst>
          </p:cNvPr>
          <p:cNvSpPr txBox="1"/>
          <p:nvPr/>
        </p:nvSpPr>
        <p:spPr>
          <a:xfrm>
            <a:off x="490328" y="5369947"/>
            <a:ext cx="10694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5.  Do we use a superlative to say that a thing or a person being described has more of the particular quality than anything or anyone else in the same group? 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0346C-A42E-4AFE-AA00-DD6139305B8A}"/>
              </a:ext>
            </a:extLst>
          </p:cNvPr>
          <p:cNvSpPr txBox="1"/>
          <p:nvPr/>
        </p:nvSpPr>
        <p:spPr>
          <a:xfrm>
            <a:off x="7781389" y="5715403"/>
            <a:ext cx="51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Yes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67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E59EB976-27BC-4789-B20D-7150039EF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35898"/>
              </p:ext>
            </p:extLst>
          </p:nvPr>
        </p:nvGraphicFramePr>
        <p:xfrm>
          <a:off x="410818" y="132522"/>
          <a:ext cx="11423373" cy="6453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235">
                  <a:extLst>
                    <a:ext uri="{9D8B030D-6E8A-4147-A177-3AD203B41FA5}">
                      <a16:colId xmlns:a16="http://schemas.microsoft.com/office/drawing/2014/main" val="1464285545"/>
                    </a:ext>
                  </a:extLst>
                </a:gridCol>
                <a:gridCol w="2485947">
                  <a:extLst>
                    <a:ext uri="{9D8B030D-6E8A-4147-A177-3AD203B41FA5}">
                      <a16:colId xmlns:a16="http://schemas.microsoft.com/office/drawing/2014/main" val="3234323449"/>
                    </a:ext>
                  </a:extLst>
                </a:gridCol>
                <a:gridCol w="7262191">
                  <a:extLst>
                    <a:ext uri="{9D8B030D-6E8A-4147-A177-3AD203B41FA5}">
                      <a16:colId xmlns:a16="http://schemas.microsoft.com/office/drawing/2014/main" val="3281792684"/>
                    </a:ext>
                  </a:extLst>
                </a:gridCol>
              </a:tblGrid>
              <a:tr h="95247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Adjectives/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Adverb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Superlatives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Grammatical Point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53653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Tall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77741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Close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205175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Shiny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15029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Sad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84177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Dangerous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243747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Quickly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353598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Much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81243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Little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26898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Good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737735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Bad</a:t>
                      </a:r>
                      <a:endParaRPr lang="ko-KR" sz="2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94735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8387DCA-491D-419D-B22F-47C2C72A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420" y="2305567"/>
            <a:ext cx="6680904" cy="34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For adjectives ending in –y </a:t>
            </a:r>
            <a:r>
              <a:rPr lang="en-US" altLang="ko-KR" sz="1600" dirty="0">
                <a:sym typeface="Wingdings" panose="05000000000000000000" pitchFamily="2" charset="2"/>
              </a:rPr>
              <a:t></a:t>
            </a:r>
            <a:r>
              <a:rPr lang="en-US" altLang="ko-KR" sz="1600" dirty="0"/>
              <a:t> take away -y and add the and -</a:t>
            </a:r>
            <a:r>
              <a:rPr lang="en-US" altLang="ko-KR" sz="1600" dirty="0" err="1"/>
              <a:t>iest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2AEE8BD-309F-499D-88BD-7C039CB5B190}"/>
              </a:ext>
            </a:extLst>
          </p:cNvPr>
          <p:cNvSpPr/>
          <p:nvPr/>
        </p:nvSpPr>
        <p:spPr>
          <a:xfrm>
            <a:off x="4652420" y="1171377"/>
            <a:ext cx="6338815" cy="34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For most short adjectives and adverbs </a:t>
            </a:r>
            <a:r>
              <a:rPr lang="en-US" altLang="ko-KR" sz="1600" dirty="0">
                <a:sym typeface="Wingdings" panose="05000000000000000000" pitchFamily="2" charset="2"/>
              </a:rPr>
              <a:t></a:t>
            </a:r>
            <a:r>
              <a:rPr lang="en-US" altLang="ko-KR" sz="1600" dirty="0"/>
              <a:t> add the and -</a:t>
            </a:r>
            <a:r>
              <a:rPr lang="en-US" altLang="ko-KR" sz="1600" dirty="0" err="1"/>
              <a:t>est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147E8-EF3E-4CC4-9BAA-F61EF4C2279D}"/>
              </a:ext>
            </a:extLst>
          </p:cNvPr>
          <p:cNvSpPr txBox="1"/>
          <p:nvPr/>
        </p:nvSpPr>
        <p:spPr>
          <a:xfrm>
            <a:off x="2400956" y="1136350"/>
            <a:ext cx="1106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the tallest</a:t>
            </a:r>
            <a:endParaRPr lang="ko-KR" altLang="en-US" sz="16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112C5C9-0240-4DDD-A5B6-D7ACDFB19400}"/>
              </a:ext>
            </a:extLst>
          </p:cNvPr>
          <p:cNvSpPr/>
          <p:nvPr/>
        </p:nvSpPr>
        <p:spPr>
          <a:xfrm>
            <a:off x="4652420" y="1748499"/>
            <a:ext cx="6794916" cy="34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For short adjectives and adverbs ending in -e </a:t>
            </a:r>
            <a:r>
              <a:rPr lang="en-US" altLang="ko-KR" sz="1600" dirty="0">
                <a:sym typeface="Wingdings" panose="05000000000000000000" pitchFamily="2" charset="2"/>
              </a:rPr>
              <a:t></a:t>
            </a:r>
            <a:r>
              <a:rPr lang="en-US" altLang="ko-KR" sz="1600" dirty="0"/>
              <a:t> add the and -</a:t>
            </a:r>
            <a:r>
              <a:rPr lang="en-US" altLang="ko-KR" sz="1600" dirty="0" err="1"/>
              <a:t>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18E5695-3568-4C4A-944C-3A8C6F8C5707}"/>
              </a:ext>
            </a:extLst>
          </p:cNvPr>
          <p:cNvSpPr/>
          <p:nvPr/>
        </p:nvSpPr>
        <p:spPr>
          <a:xfrm>
            <a:off x="2400956" y="1748499"/>
            <a:ext cx="1186543" cy="3401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the closest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98C1F65-C650-4D24-8503-1C6DB0B31BF7}"/>
              </a:ext>
            </a:extLst>
          </p:cNvPr>
          <p:cNvSpPr/>
          <p:nvPr/>
        </p:nvSpPr>
        <p:spPr>
          <a:xfrm>
            <a:off x="2367292" y="2322699"/>
            <a:ext cx="1253869" cy="3401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the shiniest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7FF4C66-CF99-4D01-B70E-9DA4651D1539}"/>
              </a:ext>
            </a:extLst>
          </p:cNvPr>
          <p:cNvSpPr/>
          <p:nvPr/>
        </p:nvSpPr>
        <p:spPr>
          <a:xfrm>
            <a:off x="4652420" y="2746441"/>
            <a:ext cx="6794916" cy="612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For adjectives ending in vowel and 1 consonant (except w), double the consonant </a:t>
            </a:r>
            <a:r>
              <a:rPr lang="en-US" altLang="ko-KR" sz="1600" dirty="0">
                <a:sym typeface="Wingdings" panose="05000000000000000000" pitchFamily="2" charset="2"/>
              </a:rPr>
              <a:t></a:t>
            </a:r>
            <a:r>
              <a:rPr lang="en-US" altLang="ko-KR" sz="1600" dirty="0"/>
              <a:t> add the and – </a:t>
            </a:r>
            <a:r>
              <a:rPr lang="en-US" altLang="ko-KR" sz="1600" dirty="0" err="1"/>
              <a:t>est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388F8A6-6AC7-42AC-ADF8-785217B86DA7}"/>
              </a:ext>
            </a:extLst>
          </p:cNvPr>
          <p:cNvSpPr/>
          <p:nvPr/>
        </p:nvSpPr>
        <p:spPr>
          <a:xfrm>
            <a:off x="2360078" y="2841064"/>
            <a:ext cx="1268296" cy="3401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the saddest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498A4BD-ACA7-464F-9ABF-4276A92BEED5}"/>
              </a:ext>
            </a:extLst>
          </p:cNvPr>
          <p:cNvSpPr/>
          <p:nvPr/>
        </p:nvSpPr>
        <p:spPr>
          <a:xfrm>
            <a:off x="4723505" y="3390535"/>
            <a:ext cx="6794916" cy="34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For adjectives with 2 or more syllables </a:t>
            </a:r>
            <a:r>
              <a:rPr lang="en-US" altLang="ko-KR" sz="1600" dirty="0">
                <a:sym typeface="Wingdings" panose="05000000000000000000" pitchFamily="2" charset="2"/>
              </a:rPr>
              <a:t></a:t>
            </a:r>
            <a:r>
              <a:rPr lang="en-US" altLang="ko-KR" sz="1600" dirty="0"/>
              <a:t> add the and most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4C64A98-283A-4815-BD7F-1DCA7E5277F8}"/>
              </a:ext>
            </a:extLst>
          </p:cNvPr>
          <p:cNvSpPr/>
          <p:nvPr/>
        </p:nvSpPr>
        <p:spPr>
          <a:xfrm>
            <a:off x="2332808" y="3361316"/>
            <a:ext cx="2074927" cy="3401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the most dangerous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23C5D71-3268-4800-B383-E25DCE4E9691}"/>
              </a:ext>
            </a:extLst>
          </p:cNvPr>
          <p:cNvSpPr/>
          <p:nvPr/>
        </p:nvSpPr>
        <p:spPr>
          <a:xfrm>
            <a:off x="4723505" y="3938128"/>
            <a:ext cx="5830050" cy="340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For adverbs ending in – </a:t>
            </a:r>
            <a:r>
              <a:rPr lang="en-US" altLang="ko-KR" sz="1600" dirty="0" err="1"/>
              <a:t>ly</a:t>
            </a:r>
            <a:r>
              <a:rPr lang="en-US" altLang="ko-KR" sz="1600" dirty="0"/>
              <a:t> </a:t>
            </a:r>
            <a:r>
              <a:rPr lang="en-US" altLang="ko-KR" sz="1600" dirty="0">
                <a:sym typeface="Wingdings" panose="05000000000000000000" pitchFamily="2" charset="2"/>
              </a:rPr>
              <a:t> add the and most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6CB3232-01DC-4DEE-80BC-E3E8E0769740}"/>
              </a:ext>
            </a:extLst>
          </p:cNvPr>
          <p:cNvSpPr/>
          <p:nvPr/>
        </p:nvSpPr>
        <p:spPr>
          <a:xfrm>
            <a:off x="2332808" y="3925221"/>
            <a:ext cx="1739579" cy="3401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altLang="ko-KR" sz="1600" dirty="0"/>
              <a:t>the most quickly</a:t>
            </a:r>
            <a:endParaRPr lang="ko-KR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658EFC-5F28-4B4F-AFEB-CACD81F12525}"/>
              </a:ext>
            </a:extLst>
          </p:cNvPr>
          <p:cNvSpPr txBox="1"/>
          <p:nvPr/>
        </p:nvSpPr>
        <p:spPr>
          <a:xfrm>
            <a:off x="4723505" y="4975403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Exception</a:t>
            </a:r>
            <a:endParaRPr lang="ko-KR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5584DB-02E7-464C-9773-DDB8FF0D64E1}"/>
              </a:ext>
            </a:extLst>
          </p:cNvPr>
          <p:cNvSpPr txBox="1"/>
          <p:nvPr/>
        </p:nvSpPr>
        <p:spPr>
          <a:xfrm>
            <a:off x="4723505" y="5552809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Exception</a:t>
            </a:r>
            <a:endParaRPr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2EBC12-0CC0-4D67-916E-1DC6E8E42A7F}"/>
              </a:ext>
            </a:extLst>
          </p:cNvPr>
          <p:cNvSpPr txBox="1"/>
          <p:nvPr/>
        </p:nvSpPr>
        <p:spPr>
          <a:xfrm>
            <a:off x="4723505" y="4442700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Exception</a:t>
            </a:r>
            <a:endParaRPr lang="ko-KR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393A76-81B1-4B7D-97F9-E79ED9A2D7BC}"/>
              </a:ext>
            </a:extLst>
          </p:cNvPr>
          <p:cNvSpPr txBox="1"/>
          <p:nvPr/>
        </p:nvSpPr>
        <p:spPr>
          <a:xfrm>
            <a:off x="4723505" y="6087567"/>
            <a:ext cx="11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Exception</a:t>
            </a:r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C18DD9-41F2-4E5C-92EE-C345AE586D7E}"/>
              </a:ext>
            </a:extLst>
          </p:cNvPr>
          <p:cNvSpPr txBox="1"/>
          <p:nvPr/>
        </p:nvSpPr>
        <p:spPr>
          <a:xfrm>
            <a:off x="2360880" y="4432131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the most</a:t>
            </a:r>
            <a:endParaRPr lang="ko-KR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F94C36-353F-4E70-B888-1E99FB1F299C}"/>
              </a:ext>
            </a:extLst>
          </p:cNvPr>
          <p:cNvSpPr txBox="1"/>
          <p:nvPr/>
        </p:nvSpPr>
        <p:spPr>
          <a:xfrm>
            <a:off x="2349755" y="500206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least</a:t>
            </a:r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A9AFFF-62EF-4F4C-8D00-2F7C169CF88D}"/>
              </a:ext>
            </a:extLst>
          </p:cNvPr>
          <p:cNvSpPr txBox="1"/>
          <p:nvPr/>
        </p:nvSpPr>
        <p:spPr>
          <a:xfrm>
            <a:off x="2368991" y="555280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the best</a:t>
            </a:r>
            <a:endParaRPr lang="ko-KR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CFD7D3-57BD-4421-AE34-CFBB0DAC5D95}"/>
              </a:ext>
            </a:extLst>
          </p:cNvPr>
          <p:cNvSpPr txBox="1"/>
          <p:nvPr/>
        </p:nvSpPr>
        <p:spPr>
          <a:xfrm>
            <a:off x="2371830" y="6109502"/>
            <a:ext cx="117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the worst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884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A06694-DE5D-4CD1-BA9D-1CA29D3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Drill: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6F648-49C0-478E-9534-86EA84A18315}"/>
              </a:ext>
            </a:extLst>
          </p:cNvPr>
          <p:cNvSpPr txBox="1"/>
          <p:nvPr/>
        </p:nvSpPr>
        <p:spPr>
          <a:xfrm>
            <a:off x="838200" y="1934817"/>
            <a:ext cx="948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Grandma is the oldest and has the most exciting life in the family.</a:t>
            </a:r>
            <a:endParaRPr lang="ko-KR" alt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55B20-37C6-4688-918F-09FF83B14F61}"/>
              </a:ext>
            </a:extLst>
          </p:cNvPr>
          <p:cNvSpPr txBox="1"/>
          <p:nvPr/>
        </p:nvSpPr>
        <p:spPr>
          <a:xfrm>
            <a:off x="833031" y="3836504"/>
            <a:ext cx="959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Grandma is the oldest and has the most exciting life in the family.</a:t>
            </a:r>
            <a:endParaRPr lang="ko-KR" altLang="en-US" sz="2400" dirty="0"/>
          </a:p>
        </p:txBody>
      </p:sp>
      <p:sp>
        <p:nvSpPr>
          <p:cNvPr id="7" name="L 도형 6">
            <a:extLst>
              <a:ext uri="{FF2B5EF4-FFF2-40B4-BE49-F238E27FC236}">
                <a16:creationId xmlns:a16="http://schemas.microsoft.com/office/drawing/2014/main" id="{6AD20338-1C0F-478D-BF36-A91F8F5CB565}"/>
              </a:ext>
            </a:extLst>
          </p:cNvPr>
          <p:cNvSpPr/>
          <p:nvPr/>
        </p:nvSpPr>
        <p:spPr>
          <a:xfrm rot="20503639">
            <a:off x="3345415" y="3421338"/>
            <a:ext cx="355912" cy="368663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L 도형 7">
            <a:extLst>
              <a:ext uri="{FF2B5EF4-FFF2-40B4-BE49-F238E27FC236}">
                <a16:creationId xmlns:a16="http://schemas.microsoft.com/office/drawing/2014/main" id="{96F440E9-8C47-4FCA-96F2-C7E3939CB663}"/>
              </a:ext>
            </a:extLst>
          </p:cNvPr>
          <p:cNvSpPr/>
          <p:nvPr/>
        </p:nvSpPr>
        <p:spPr>
          <a:xfrm rot="20503639">
            <a:off x="7047394" y="3382660"/>
            <a:ext cx="355912" cy="368663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5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E90E87DA-25A9-46AF-88D1-D5551731E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dirty="0"/>
              <a:t>Freer Practice: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950F07-A9E9-48DE-BDA6-56ACD12E579C}"/>
              </a:ext>
            </a:extLst>
          </p:cNvPr>
          <p:cNvSpPr txBox="1"/>
          <p:nvPr/>
        </p:nvSpPr>
        <p:spPr>
          <a:xfrm>
            <a:off x="838200" y="1934817"/>
            <a:ext cx="62593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en-US" altLang="ko-KR" sz="2400" dirty="0"/>
              <a:t>Most entertaining city you have visited?</a:t>
            </a:r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r>
              <a:rPr lang="en-US" altLang="ko-KR" sz="2400" dirty="0"/>
              <a:t>Best movie of all time?</a:t>
            </a:r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r>
              <a:rPr lang="en-US" altLang="ko-KR" sz="2400" dirty="0"/>
              <a:t>When the time goes the fastest?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520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AE77AD25-7848-42D2-B79D-E6CB7FB8AA49}"/>
              </a:ext>
            </a:extLst>
          </p:cNvPr>
          <p:cNvSpPr/>
          <p:nvPr/>
        </p:nvSpPr>
        <p:spPr>
          <a:xfrm>
            <a:off x="543339" y="728869"/>
            <a:ext cx="10469218" cy="5727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Grammar Worksheet (Controlled)</a:t>
            </a:r>
            <a:endParaRPr lang="ko-KR" altLang="ko-KR" dirty="0"/>
          </a:p>
          <a:p>
            <a:endParaRPr lang="en-US" altLang="ko-KR" b="1" dirty="0"/>
          </a:p>
          <a:p>
            <a:r>
              <a:rPr lang="en-US" altLang="ko-KR" b="1" dirty="0"/>
              <a:t>Fill in the blanks below to complete the sentences using the superlatives.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1. I (tall) ____________________________________  person in my family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2. Elephants (large) _____________________________ land animals on earth.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3. Which sports do you think (dangerous) _____________________________________?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4. My cat (lazy) ___________________________________ animal I know.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5. We bought (expensive) ______________________________ TV in the store.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6. This restaurant serves (good) _________________________________ food in town.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7. Last week, I had (bad) ___________________________________time of my life.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8. Which place (hot) ___________________________________ place on earth?</a:t>
            </a:r>
            <a:endParaRPr lang="ko-KR" altLang="ko-KR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ko-KR" altLang="ko-KR" sz="24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5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olar system 이미지 검색결과&quot;">
            <a:extLst>
              <a:ext uri="{FF2B5EF4-FFF2-40B4-BE49-F238E27FC236}">
                <a16:creationId xmlns:a16="http://schemas.microsoft.com/office/drawing/2014/main" id="{18A4E648-5B7E-43E7-B666-884886D25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29" y="508340"/>
            <a:ext cx="6858829" cy="292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75A071B-C3BE-4A0B-AB3E-572379252115}"/>
              </a:ext>
            </a:extLst>
          </p:cNvPr>
          <p:cNvSpPr/>
          <p:nvPr/>
        </p:nvSpPr>
        <p:spPr>
          <a:xfrm>
            <a:off x="516834" y="3429000"/>
            <a:ext cx="104692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Grammar Worksheet (Less Controlled)</a:t>
            </a:r>
            <a:endParaRPr lang="ko-KR" altLang="ko-KR" dirty="0"/>
          </a:p>
          <a:p>
            <a:endParaRPr lang="en-US" altLang="ko-KR" b="1" dirty="0"/>
          </a:p>
          <a:p>
            <a:r>
              <a:rPr lang="en-US" altLang="ko-KR" b="1" dirty="0"/>
              <a:t>Write the sentences about the solar system using the superlatives.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1)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2)</a:t>
            </a:r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3) </a:t>
            </a:r>
            <a:endParaRPr lang="ko-KR" altLang="ko-KR" dirty="0"/>
          </a:p>
          <a:p>
            <a:pPr lvl="0"/>
            <a:endParaRPr lang="en-US" altLang="ko-KR" b="1" dirty="0"/>
          </a:p>
          <a:p>
            <a:pPr lvl="0"/>
            <a:r>
              <a:rPr lang="en-US" altLang="ko-KR" b="1" dirty="0"/>
              <a:t>4) 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427837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494</Words>
  <Application>Microsoft Office PowerPoint</Application>
  <PresentationFormat>와이드스크린</PresentationFormat>
  <Paragraphs>117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Arial Black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Drill:</vt:lpstr>
      <vt:lpstr>Freer Practice: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</dc:creator>
  <cp:lastModifiedBy>a</cp:lastModifiedBy>
  <cp:revision>32</cp:revision>
  <cp:lastPrinted>2019-12-03T16:02:05Z</cp:lastPrinted>
  <dcterms:created xsi:type="dcterms:W3CDTF">2019-12-01T23:09:10Z</dcterms:created>
  <dcterms:modified xsi:type="dcterms:W3CDTF">2019-12-03T16:04:11Z</dcterms:modified>
</cp:coreProperties>
</file>