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6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59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66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01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038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15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610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56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8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2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57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40CD-D314-4294-A11F-5D37BC7FC0A1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DD55-951A-48DE-AD5A-31AC99A261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38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92888" y="2638151"/>
            <a:ext cx="108793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 Success story of Mimi</a:t>
            </a:r>
            <a:endParaRPr lang="en-US" altLang="ko-KR" sz="7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16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/>
          <p:cNvSpPr/>
          <p:nvPr/>
        </p:nvSpPr>
        <p:spPr>
          <a:xfrm>
            <a:off x="169366" y="173030"/>
            <a:ext cx="3945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 years later…</a:t>
            </a:r>
            <a:endParaRPr lang="en-US" altLang="ko-K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3897587" y="379123"/>
            <a:ext cx="6962277" cy="6231237"/>
            <a:chOff x="4555955" y="159667"/>
            <a:chExt cx="6962277" cy="6231237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5955" y="159667"/>
              <a:ext cx="6962277" cy="6231237"/>
            </a:xfrm>
            <a:prstGeom prst="rect">
              <a:avLst/>
            </a:prstGeom>
          </p:spPr>
        </p:pic>
        <p:grpSp>
          <p:nvGrpSpPr>
            <p:cNvPr id="47" name="그룹 46"/>
            <p:cNvGrpSpPr/>
            <p:nvPr/>
          </p:nvGrpSpPr>
          <p:grpSpPr>
            <a:xfrm rot="20106425">
              <a:off x="5869899" y="1991974"/>
              <a:ext cx="1706278" cy="2566622"/>
              <a:chOff x="865875" y="1806701"/>
              <a:chExt cx="1934182" cy="2842218"/>
            </a:xfrm>
          </p:grpSpPr>
          <p:grpSp>
            <p:nvGrpSpPr>
              <p:cNvPr id="48" name="그룹 47"/>
              <p:cNvGrpSpPr/>
              <p:nvPr/>
            </p:nvGrpSpPr>
            <p:grpSpPr>
              <a:xfrm>
                <a:off x="923925" y="1806702"/>
                <a:ext cx="1876132" cy="2842217"/>
                <a:chOff x="923925" y="1806702"/>
                <a:chExt cx="1876132" cy="2842217"/>
              </a:xfrm>
            </p:grpSpPr>
            <p:grpSp>
              <p:nvGrpSpPr>
                <p:cNvPr id="50" name="그룹 49"/>
                <p:cNvGrpSpPr/>
                <p:nvPr/>
              </p:nvGrpSpPr>
              <p:grpSpPr>
                <a:xfrm>
                  <a:off x="1038225" y="1806702"/>
                  <a:ext cx="1761832" cy="2842217"/>
                  <a:chOff x="1038225" y="1806702"/>
                  <a:chExt cx="1761832" cy="2842217"/>
                </a:xfrm>
              </p:grpSpPr>
              <p:grpSp>
                <p:nvGrpSpPr>
                  <p:cNvPr id="52" name="그룹 51"/>
                  <p:cNvGrpSpPr/>
                  <p:nvPr/>
                </p:nvGrpSpPr>
                <p:grpSpPr>
                  <a:xfrm>
                    <a:off x="1258721" y="1806702"/>
                    <a:ext cx="1362456" cy="2834640"/>
                    <a:chOff x="1874520" y="1883664"/>
                    <a:chExt cx="1362456" cy="2834640"/>
                  </a:xfrm>
                </p:grpSpPr>
                <p:sp>
                  <p:nvSpPr>
                    <p:cNvPr id="59" name="웃는 얼굴 58"/>
                    <p:cNvSpPr/>
                    <p:nvPr/>
                  </p:nvSpPr>
                  <p:spPr>
                    <a:xfrm>
                      <a:off x="1975104" y="1883664"/>
                      <a:ext cx="1124712" cy="1106424"/>
                    </a:xfrm>
                    <a:prstGeom prst="smileyFace">
                      <a:avLst>
                        <a:gd name="adj" fmla="val 4653"/>
                      </a:avLst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cxnSp>
                  <p:nvCxnSpPr>
                    <p:cNvPr id="60" name="직선 연결선 59"/>
                    <p:cNvCxnSpPr>
                      <a:stCxn id="59" idx="4"/>
                    </p:cNvCxnSpPr>
                    <p:nvPr/>
                  </p:nvCxnSpPr>
                  <p:spPr>
                    <a:xfrm>
                      <a:off x="2537460" y="2990088"/>
                      <a:ext cx="0" cy="73152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1" name="이등변 삼각형 60"/>
                    <p:cNvSpPr/>
                    <p:nvPr/>
                  </p:nvSpPr>
                  <p:spPr>
                    <a:xfrm>
                      <a:off x="2057400" y="3636278"/>
                      <a:ext cx="960120" cy="640080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cxnSp>
                  <p:nvCxnSpPr>
                    <p:cNvPr id="62" name="직선 연결선 61"/>
                    <p:cNvCxnSpPr/>
                    <p:nvPr/>
                  </p:nvCxnSpPr>
                  <p:spPr>
                    <a:xfrm>
                      <a:off x="2377440" y="4361688"/>
                      <a:ext cx="0" cy="3566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직선 연결선 62"/>
                    <p:cNvCxnSpPr/>
                    <p:nvPr/>
                  </p:nvCxnSpPr>
                  <p:spPr>
                    <a:xfrm>
                      <a:off x="2670048" y="4361688"/>
                      <a:ext cx="0" cy="3566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직선 연결선 63"/>
                    <p:cNvCxnSpPr/>
                    <p:nvPr/>
                  </p:nvCxnSpPr>
                  <p:spPr>
                    <a:xfrm>
                      <a:off x="1874520" y="3209544"/>
                      <a:ext cx="1362456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3" name="하트 52"/>
                  <p:cNvSpPr/>
                  <p:nvPr/>
                </p:nvSpPr>
                <p:spPr>
                  <a:xfrm>
                    <a:off x="1673146" y="2638425"/>
                    <a:ext cx="499767" cy="104775"/>
                  </a:xfrm>
                  <a:prstGeom prst="hear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54" name="직사각형 53"/>
                  <p:cNvSpPr/>
                  <p:nvPr/>
                </p:nvSpPr>
                <p:spPr>
                  <a:xfrm>
                    <a:off x="1038225" y="3288030"/>
                    <a:ext cx="555775" cy="484633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55" name="액자 54"/>
                  <p:cNvSpPr/>
                  <p:nvPr/>
                </p:nvSpPr>
                <p:spPr>
                  <a:xfrm>
                    <a:off x="1222146" y="3129533"/>
                    <a:ext cx="219455" cy="295656"/>
                  </a:xfrm>
                  <a:prstGeom prst="fram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직사각형 57"/>
                  <p:cNvSpPr/>
                  <p:nvPr/>
                </p:nvSpPr>
                <p:spPr>
                  <a:xfrm>
                    <a:off x="1079842" y="3941033"/>
                    <a:ext cx="1720215" cy="707886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altLang="ko-KR" sz="2000" b="1" dirty="0" smtClean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rPr>
                      <a:t>SUCCESSFUL</a:t>
                    </a:r>
                  </a:p>
                  <a:p>
                    <a:pPr algn="ctr"/>
                    <a:r>
                      <a:rPr lang="en-US" altLang="ko-KR" sz="2000" b="1" dirty="0" smtClean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rPr>
                      <a:t>CEO</a:t>
                    </a:r>
                    <a:endParaRPr lang="en-US" altLang="ko-KR" sz="2000" b="1" dirty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endParaRPr>
                  </a:p>
                </p:txBody>
              </p:sp>
            </p:grpSp>
            <p:cxnSp>
              <p:nvCxnSpPr>
                <p:cNvPr id="51" name="구부러진 연결선 50"/>
                <p:cNvCxnSpPr>
                  <a:stCxn id="59" idx="0"/>
                </p:cNvCxnSpPr>
                <p:nvPr/>
              </p:nvCxnSpPr>
              <p:spPr>
                <a:xfrm rot="16200000" flipH="1" flipV="1">
                  <a:off x="1013591" y="1717036"/>
                  <a:ext cx="818404" cy="997736"/>
                </a:xfrm>
                <a:prstGeom prst="curvedConnector4">
                  <a:avLst>
                    <a:gd name="adj1" fmla="val -27932"/>
                    <a:gd name="adj2" fmla="val 78182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구부러진 연결선 48"/>
              <p:cNvCxnSpPr/>
              <p:nvPr/>
            </p:nvCxnSpPr>
            <p:spPr>
              <a:xfrm rot="10800000" flipV="1">
                <a:off x="865875" y="1806701"/>
                <a:ext cx="1055786" cy="811919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496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417320" y="1761744"/>
            <a:ext cx="1362456" cy="2974848"/>
            <a:chOff x="1874520" y="1743456"/>
            <a:chExt cx="1362456" cy="2974848"/>
          </a:xfrm>
        </p:grpSpPr>
        <p:sp>
          <p:nvSpPr>
            <p:cNvPr id="5" name="웃는 얼굴 4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/>
            <p:cNvCxnSpPr>
              <a:stCxn id="5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이등변 삼각형 6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이등변 삼각형 10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2521" y="507492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grpSp>
        <p:nvGrpSpPr>
          <p:cNvPr id="16" name="그룹 15"/>
          <p:cNvGrpSpPr/>
          <p:nvPr/>
        </p:nvGrpSpPr>
        <p:grpSpPr>
          <a:xfrm>
            <a:off x="4667770" y="1024128"/>
            <a:ext cx="2020824" cy="3712464"/>
            <a:chOff x="6995160" y="1024128"/>
            <a:chExt cx="2020824" cy="3712464"/>
          </a:xfrm>
        </p:grpSpPr>
        <p:sp>
          <p:nvSpPr>
            <p:cNvPr id="14" name="직사각형 13"/>
            <p:cNvSpPr/>
            <p:nvPr/>
          </p:nvSpPr>
          <p:spPr>
            <a:xfrm>
              <a:off x="6995160" y="1024128"/>
              <a:ext cx="2020824" cy="37124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순서도: 처리 14"/>
            <p:cNvSpPr/>
            <p:nvPr/>
          </p:nvSpPr>
          <p:spPr>
            <a:xfrm>
              <a:off x="7717536" y="3602736"/>
              <a:ext cx="612648" cy="1133856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992623" y="5065778"/>
            <a:ext cx="140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Company A</a:t>
            </a:r>
            <a:endParaRPr lang="ko-KR" altLang="en-US" dirty="0"/>
          </a:p>
        </p:txBody>
      </p:sp>
      <p:sp>
        <p:nvSpPr>
          <p:cNvPr id="18" name="타원형 설명선 17"/>
          <p:cNvSpPr/>
          <p:nvPr/>
        </p:nvSpPr>
        <p:spPr>
          <a:xfrm>
            <a:off x="2252784" y="677037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Yey</a:t>
            </a:r>
            <a:r>
              <a:rPr lang="en-US" altLang="ko-KR" dirty="0" smtClean="0"/>
              <a:t>! I got a job!!! 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8764421" y="1761744"/>
            <a:ext cx="1362456" cy="2974848"/>
            <a:chOff x="1874520" y="1743456"/>
            <a:chExt cx="1362456" cy="2974848"/>
          </a:xfrm>
        </p:grpSpPr>
        <p:sp>
          <p:nvSpPr>
            <p:cNvPr id="20" name="웃는 얼굴 19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-465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" name="직선 연결선 20"/>
            <p:cNvCxnSpPr>
              <a:stCxn id="20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이등변 삼각형 21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이등변 삼각형 25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071334" y="507492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sp>
        <p:nvSpPr>
          <p:cNvPr id="30" name="타원형 설명선 29"/>
          <p:cNvSpPr/>
          <p:nvPr/>
        </p:nvSpPr>
        <p:spPr>
          <a:xfrm>
            <a:off x="9783388" y="616077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I’m not ready for this job!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t="6864" r="4391" b="6366"/>
          <a:stretch/>
        </p:blipFill>
        <p:spPr>
          <a:xfrm rot="20444864">
            <a:off x="4390546" y="2069173"/>
            <a:ext cx="2777655" cy="162237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5112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decel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7" grpId="1"/>
      <p:bldP spid="18" grpId="0" animBg="1"/>
      <p:bldP spid="18" grpId="1" animBg="1"/>
      <p:bldP spid="29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417320" y="1761744"/>
            <a:ext cx="1362456" cy="2974848"/>
            <a:chOff x="1874520" y="1743456"/>
            <a:chExt cx="1362456" cy="2974848"/>
          </a:xfrm>
        </p:grpSpPr>
        <p:sp>
          <p:nvSpPr>
            <p:cNvPr id="5" name="웃는 얼굴 4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207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/>
            <p:cNvCxnSpPr>
              <a:stCxn id="5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이등변 삼각형 6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이등변 삼각형 10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2521" y="507492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sp>
        <p:nvSpPr>
          <p:cNvPr id="18" name="타원형 설명선 17"/>
          <p:cNvSpPr/>
          <p:nvPr/>
        </p:nvSpPr>
        <p:spPr>
          <a:xfrm>
            <a:off x="2252784" y="677037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Let’s try another one!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8764421" y="1761744"/>
            <a:ext cx="1362456" cy="2974848"/>
            <a:chOff x="1874520" y="1743456"/>
            <a:chExt cx="1362456" cy="2974848"/>
          </a:xfrm>
        </p:grpSpPr>
        <p:sp>
          <p:nvSpPr>
            <p:cNvPr id="20" name="웃는 얼굴 19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-465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" name="직선 연결선 20"/>
            <p:cNvCxnSpPr>
              <a:stCxn id="20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이등변 삼각형 21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이등변 삼각형 25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071334" y="507492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sp>
        <p:nvSpPr>
          <p:cNvPr id="30" name="타원형 설명선 29"/>
          <p:cNvSpPr/>
          <p:nvPr/>
        </p:nvSpPr>
        <p:spPr>
          <a:xfrm>
            <a:off x="9783388" y="616077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 don’t know what to do! 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38344" y="5074921"/>
            <a:ext cx="140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Company B</a:t>
            </a:r>
            <a:endParaRPr lang="ko-KR" altLang="en-US" dirty="0"/>
          </a:p>
        </p:txBody>
      </p:sp>
      <p:grpSp>
        <p:nvGrpSpPr>
          <p:cNvPr id="31" name="그룹 30"/>
          <p:cNvGrpSpPr/>
          <p:nvPr/>
        </p:nvGrpSpPr>
        <p:grpSpPr>
          <a:xfrm>
            <a:off x="4704346" y="1545336"/>
            <a:ext cx="2075688" cy="3191256"/>
            <a:chOff x="4946903" y="1545336"/>
            <a:chExt cx="2075688" cy="3191256"/>
          </a:xfrm>
        </p:grpSpPr>
        <p:sp>
          <p:nvSpPr>
            <p:cNvPr id="32" name="L 도형 31"/>
            <p:cNvSpPr/>
            <p:nvPr/>
          </p:nvSpPr>
          <p:spPr>
            <a:xfrm>
              <a:off x="4946903" y="1545336"/>
              <a:ext cx="2075688" cy="3191256"/>
            </a:xfrm>
            <a:prstGeom prst="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5280901" y="3840480"/>
              <a:ext cx="525539" cy="8961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t="6864" r="4391" b="6366"/>
          <a:stretch/>
        </p:blipFill>
        <p:spPr>
          <a:xfrm rot="20444864">
            <a:off x="4112716" y="2523339"/>
            <a:ext cx="2777655" cy="162237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1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decel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8" grpId="0" animBg="1"/>
      <p:bldP spid="18" grpId="1" animBg="1"/>
      <p:bldP spid="29" grpId="0"/>
      <p:bldP spid="30" grpId="0" animBg="1"/>
      <p:bldP spid="28" grpId="0"/>
      <p:bldP spid="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417320" y="1761744"/>
            <a:ext cx="1362456" cy="2974848"/>
            <a:chOff x="1874520" y="1743456"/>
            <a:chExt cx="1362456" cy="2974848"/>
          </a:xfrm>
        </p:grpSpPr>
        <p:sp>
          <p:nvSpPr>
            <p:cNvPr id="5" name="웃는 얼굴 4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34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/>
            <p:cNvCxnSpPr>
              <a:stCxn id="5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이등변 삼각형 6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이등변 삼각형 10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2521" y="507492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sp>
        <p:nvSpPr>
          <p:cNvPr id="18" name="타원형 설명선 17"/>
          <p:cNvSpPr/>
          <p:nvPr/>
        </p:nvSpPr>
        <p:spPr>
          <a:xfrm>
            <a:off x="2252784" y="677037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Maybe another?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8764421" y="1761744"/>
            <a:ext cx="1362456" cy="2974848"/>
            <a:chOff x="1874520" y="1743456"/>
            <a:chExt cx="1362456" cy="2974848"/>
          </a:xfrm>
        </p:grpSpPr>
        <p:sp>
          <p:nvSpPr>
            <p:cNvPr id="20" name="웃는 얼굴 19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-465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" name="직선 연결선 20"/>
            <p:cNvCxnSpPr>
              <a:stCxn id="20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이등변 삼각형 21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이등변 삼각형 25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071334" y="507492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sp>
        <p:nvSpPr>
          <p:cNvPr id="30" name="타원형 설명선 29"/>
          <p:cNvSpPr/>
          <p:nvPr/>
        </p:nvSpPr>
        <p:spPr>
          <a:xfrm>
            <a:off x="9783388" y="616077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I’m not ready nor able to do it!...</a:t>
            </a:r>
            <a:endParaRPr lang="ko-KR" altLang="en-US" dirty="0"/>
          </a:p>
        </p:txBody>
      </p:sp>
      <p:grpSp>
        <p:nvGrpSpPr>
          <p:cNvPr id="34" name="그룹 33"/>
          <p:cNvGrpSpPr/>
          <p:nvPr/>
        </p:nvGrpSpPr>
        <p:grpSpPr>
          <a:xfrm>
            <a:off x="4139384" y="2572064"/>
            <a:ext cx="3087220" cy="3413716"/>
            <a:chOff x="4441136" y="2462336"/>
            <a:chExt cx="3087220" cy="3413716"/>
          </a:xfrm>
        </p:grpSpPr>
        <p:sp>
          <p:nvSpPr>
            <p:cNvPr id="35" name="현 34"/>
            <p:cNvSpPr/>
            <p:nvPr/>
          </p:nvSpPr>
          <p:spPr>
            <a:xfrm rot="6508231">
              <a:off x="4277888" y="2625584"/>
              <a:ext cx="3413716" cy="3087220"/>
            </a:xfrm>
            <a:prstGeom prst="chord">
              <a:avLst>
                <a:gd name="adj1" fmla="val 3389650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순서도: 처리 35"/>
            <p:cNvSpPr/>
            <p:nvPr/>
          </p:nvSpPr>
          <p:spPr>
            <a:xfrm>
              <a:off x="5669278" y="3711994"/>
              <a:ext cx="630936" cy="900684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979147" y="5074921"/>
            <a:ext cx="140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Company C</a:t>
            </a:r>
            <a:endParaRPr lang="ko-KR" altLang="en-US" dirty="0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t="6864" r="4391" b="6366"/>
          <a:stretch/>
        </p:blipFill>
        <p:spPr>
          <a:xfrm rot="20444864">
            <a:off x="4172614" y="2752993"/>
            <a:ext cx="2777655" cy="162237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6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2" decel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8" grpId="0" animBg="1"/>
      <p:bldP spid="18" grpId="1" animBg="1"/>
      <p:bldP spid="29" grpId="0"/>
      <p:bldP spid="30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417320" y="2247519"/>
            <a:ext cx="1362456" cy="2974848"/>
            <a:chOff x="1874520" y="1743456"/>
            <a:chExt cx="1362456" cy="2974848"/>
          </a:xfrm>
        </p:grpSpPr>
        <p:sp>
          <p:nvSpPr>
            <p:cNvPr id="5" name="웃는 얼굴 4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-3095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/>
            <p:cNvCxnSpPr>
              <a:stCxn id="5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이등변 삼각형 6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이등변 삼각형 10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이등변 삼각형 11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42521" y="556069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sp>
        <p:nvSpPr>
          <p:cNvPr id="18" name="타원형 설명선 17"/>
          <p:cNvSpPr/>
          <p:nvPr/>
        </p:nvSpPr>
        <p:spPr>
          <a:xfrm>
            <a:off x="2252784" y="1162812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 hope this is the one!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8764421" y="2247519"/>
            <a:ext cx="1362456" cy="2974848"/>
            <a:chOff x="1874520" y="1743456"/>
            <a:chExt cx="1362456" cy="2974848"/>
          </a:xfrm>
        </p:grpSpPr>
        <p:sp>
          <p:nvSpPr>
            <p:cNvPr id="20" name="웃는 얼굴 19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" name="직선 연결선 20"/>
            <p:cNvCxnSpPr>
              <a:stCxn id="20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이등변 삼각형 21"/>
            <p:cNvSpPr/>
            <p:nvPr/>
          </p:nvSpPr>
          <p:spPr>
            <a:xfrm>
              <a:off x="2057400" y="372160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이등변 삼각형 25"/>
            <p:cNvSpPr/>
            <p:nvPr/>
          </p:nvSpPr>
          <p:spPr>
            <a:xfrm rot="5400000">
              <a:off x="1847088" y="1783080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/>
            <p:cNvSpPr/>
            <p:nvPr/>
          </p:nvSpPr>
          <p:spPr>
            <a:xfrm rot="16200000" flipH="1">
              <a:off x="2173224" y="1780032"/>
              <a:ext cx="402336" cy="329184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071334" y="556069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sp>
        <p:nvSpPr>
          <p:cNvPr id="30" name="타원형 설명선 29"/>
          <p:cNvSpPr/>
          <p:nvPr/>
        </p:nvSpPr>
        <p:spPr>
          <a:xfrm>
            <a:off x="9783388" y="1101852"/>
            <a:ext cx="2088850" cy="128587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Yey</a:t>
            </a:r>
            <a:r>
              <a:rPr lang="en-US" altLang="ko-KR" dirty="0" smtClean="0"/>
              <a:t>! This is it!!!!!! 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45197" y="165774"/>
            <a:ext cx="49339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several times…</a:t>
            </a:r>
            <a:endParaRPr lang="en-US" altLang="ko-K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65915" y="5783200"/>
            <a:ext cx="142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Company H</a:t>
            </a:r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4140986" y="2448687"/>
            <a:ext cx="3257550" cy="2996184"/>
            <a:chOff x="4140986" y="2448687"/>
            <a:chExt cx="3257550" cy="2996184"/>
          </a:xfrm>
        </p:grpSpPr>
        <p:sp>
          <p:nvSpPr>
            <p:cNvPr id="32" name="하트 31"/>
            <p:cNvSpPr/>
            <p:nvPr/>
          </p:nvSpPr>
          <p:spPr>
            <a:xfrm>
              <a:off x="4140986" y="2448687"/>
              <a:ext cx="3257550" cy="2974848"/>
            </a:xfrm>
            <a:prstGeom prst="hear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5380621" y="4203954"/>
              <a:ext cx="762000" cy="124091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포인트가 4개인 별 1"/>
          <p:cNvSpPr/>
          <p:nvPr/>
        </p:nvSpPr>
        <p:spPr>
          <a:xfrm rot="2009115">
            <a:off x="7810500" y="1315783"/>
            <a:ext cx="571500" cy="579692"/>
          </a:xfrm>
          <a:prstGeom prst="star4">
            <a:avLst>
              <a:gd name="adj" fmla="val 169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포인트가 4개인 별 34"/>
          <p:cNvSpPr/>
          <p:nvPr/>
        </p:nvSpPr>
        <p:spPr>
          <a:xfrm rot="2009115">
            <a:off x="9621671" y="592549"/>
            <a:ext cx="571500" cy="579692"/>
          </a:xfrm>
          <a:prstGeom prst="star4">
            <a:avLst>
              <a:gd name="adj" fmla="val 1699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포인트가 4개인 별 35"/>
          <p:cNvSpPr/>
          <p:nvPr/>
        </p:nvSpPr>
        <p:spPr>
          <a:xfrm rot="2009115">
            <a:off x="10940301" y="2811388"/>
            <a:ext cx="571500" cy="579692"/>
          </a:xfrm>
          <a:prstGeom prst="star4">
            <a:avLst>
              <a:gd name="adj" fmla="val 16990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53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2" decel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8" grpId="0" animBg="1"/>
      <p:bldP spid="18" grpId="1" animBg="1"/>
      <p:bldP spid="29" grpId="0"/>
      <p:bldP spid="30" grpId="0" animBg="1"/>
      <p:bldP spid="28" grpId="0"/>
      <p:bldP spid="31" grpId="0"/>
      <p:bldP spid="2" grpId="0" animBg="1"/>
      <p:bldP spid="2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65634" y="497967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grpSp>
        <p:nvGrpSpPr>
          <p:cNvPr id="36" name="그룹 35"/>
          <p:cNvGrpSpPr/>
          <p:nvPr/>
        </p:nvGrpSpPr>
        <p:grpSpPr>
          <a:xfrm>
            <a:off x="2845776" y="2324100"/>
            <a:ext cx="838200" cy="2294762"/>
            <a:chOff x="2845776" y="2068830"/>
            <a:chExt cx="838200" cy="2550032"/>
          </a:xfrm>
        </p:grpSpPr>
        <p:sp>
          <p:nvSpPr>
            <p:cNvPr id="32" name="직사각형 31"/>
            <p:cNvSpPr/>
            <p:nvPr/>
          </p:nvSpPr>
          <p:spPr>
            <a:xfrm>
              <a:off x="2845776" y="2670429"/>
              <a:ext cx="838200" cy="194843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 rot="20370374">
              <a:off x="2993268" y="2084029"/>
              <a:ext cx="543217" cy="2095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3281727" y="2068830"/>
              <a:ext cx="74001" cy="6219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사각형 설명선 37"/>
          <p:cNvSpPr/>
          <p:nvPr/>
        </p:nvSpPr>
        <p:spPr>
          <a:xfrm>
            <a:off x="4450139" y="1128218"/>
            <a:ext cx="7700078" cy="1673352"/>
          </a:xfrm>
          <a:prstGeom prst="wedgeRectCallout">
            <a:avLst>
              <a:gd name="adj1" fmla="val -45325"/>
              <a:gd name="adj2" fmla="val 784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 smtClean="0"/>
              <a:t>After a number of problems at the beginning, </a:t>
            </a:r>
            <a:br>
              <a:rPr lang="en-US" altLang="ko-KR" sz="2400" dirty="0" smtClean="0"/>
            </a:br>
            <a:r>
              <a:rPr lang="en-US" altLang="ko-KR" sz="2400" dirty="0" smtClean="0"/>
              <a:t>I finally found </a:t>
            </a:r>
            <a:r>
              <a:rPr lang="en-US" altLang="ko-KR" sz="2400" dirty="0"/>
              <a:t>a</a:t>
            </a:r>
            <a:r>
              <a:rPr lang="en-US" altLang="ko-KR" sz="2400" dirty="0" smtClean="0"/>
              <a:t> job that I liked.</a:t>
            </a:r>
            <a:endParaRPr lang="ko-KR" altLang="en-US" sz="2400" dirty="0"/>
          </a:p>
        </p:txBody>
      </p:sp>
      <p:pic>
        <p:nvPicPr>
          <p:cNvPr id="56" name="그림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5349003"/>
            <a:ext cx="7162800" cy="1504950"/>
          </a:xfrm>
          <a:prstGeom prst="rect">
            <a:avLst/>
          </a:prstGeom>
        </p:spPr>
      </p:pic>
      <p:sp>
        <p:nvSpPr>
          <p:cNvPr id="57" name="사각형 설명선 56"/>
          <p:cNvSpPr/>
          <p:nvPr/>
        </p:nvSpPr>
        <p:spPr>
          <a:xfrm>
            <a:off x="4450139" y="1126323"/>
            <a:ext cx="7700078" cy="1673352"/>
          </a:xfrm>
          <a:prstGeom prst="wedgeRectCallout">
            <a:avLst>
              <a:gd name="adj1" fmla="val -45202"/>
              <a:gd name="adj2" fmla="val 784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 smtClean="0"/>
              <a:t>After a number of </a:t>
            </a:r>
            <a:r>
              <a:rPr lang="en-US" altLang="ko-KR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at the beginning,</a:t>
            </a:r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ko-KR" sz="2400" dirty="0" smtClean="0"/>
              <a:t>I finally found a job that I liked.</a:t>
            </a:r>
            <a:endParaRPr lang="ko-KR" altLang="en-US" sz="2400" dirty="0"/>
          </a:p>
        </p:txBody>
      </p:sp>
      <p:sp>
        <p:nvSpPr>
          <p:cNvPr id="63" name="직사각형 62"/>
          <p:cNvSpPr/>
          <p:nvPr/>
        </p:nvSpPr>
        <p:spPr>
          <a:xfrm>
            <a:off x="108165" y="159667"/>
            <a:ext cx="36635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 years later…</a:t>
            </a:r>
            <a:endParaRPr lang="en-US" altLang="ko-K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8" name="그룹 77"/>
          <p:cNvGrpSpPr/>
          <p:nvPr/>
        </p:nvGrpSpPr>
        <p:grpSpPr>
          <a:xfrm>
            <a:off x="865875" y="1806701"/>
            <a:ext cx="1934182" cy="2842218"/>
            <a:chOff x="865875" y="1806701"/>
            <a:chExt cx="1934182" cy="2842218"/>
          </a:xfrm>
        </p:grpSpPr>
        <p:grpSp>
          <p:nvGrpSpPr>
            <p:cNvPr id="77" name="그룹 76"/>
            <p:cNvGrpSpPr/>
            <p:nvPr/>
          </p:nvGrpSpPr>
          <p:grpSpPr>
            <a:xfrm>
              <a:off x="923925" y="1806702"/>
              <a:ext cx="1876132" cy="2842217"/>
              <a:chOff x="923925" y="1806702"/>
              <a:chExt cx="1876132" cy="2842217"/>
            </a:xfrm>
          </p:grpSpPr>
          <p:grpSp>
            <p:nvGrpSpPr>
              <p:cNvPr id="37" name="그룹 36"/>
              <p:cNvGrpSpPr/>
              <p:nvPr/>
            </p:nvGrpSpPr>
            <p:grpSpPr>
              <a:xfrm>
                <a:off x="1079842" y="1806702"/>
                <a:ext cx="1720215" cy="2842217"/>
                <a:chOff x="1079842" y="1806702"/>
                <a:chExt cx="1720215" cy="2842217"/>
              </a:xfrm>
            </p:grpSpPr>
            <p:grpSp>
              <p:nvGrpSpPr>
                <p:cNvPr id="4" name="그룹 3"/>
                <p:cNvGrpSpPr/>
                <p:nvPr/>
              </p:nvGrpSpPr>
              <p:grpSpPr>
                <a:xfrm>
                  <a:off x="1258721" y="1806702"/>
                  <a:ext cx="1362456" cy="2834640"/>
                  <a:chOff x="1874520" y="1883664"/>
                  <a:chExt cx="1362456" cy="2834640"/>
                </a:xfrm>
              </p:grpSpPr>
              <p:sp>
                <p:nvSpPr>
                  <p:cNvPr id="5" name="웃는 얼굴 4"/>
                  <p:cNvSpPr/>
                  <p:nvPr/>
                </p:nvSpPr>
                <p:spPr>
                  <a:xfrm>
                    <a:off x="1975104" y="1883664"/>
                    <a:ext cx="1124712" cy="1106424"/>
                  </a:xfrm>
                  <a:prstGeom prst="smileyFace">
                    <a:avLst>
                      <a:gd name="adj" fmla="val 4653"/>
                    </a:avLst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6" name="직선 연결선 5"/>
                  <p:cNvCxnSpPr>
                    <a:stCxn id="5" idx="4"/>
                  </p:cNvCxnSpPr>
                  <p:nvPr/>
                </p:nvCxnSpPr>
                <p:spPr>
                  <a:xfrm>
                    <a:off x="2537460" y="2990088"/>
                    <a:ext cx="0" cy="73152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이등변 삼각형 6"/>
                  <p:cNvSpPr/>
                  <p:nvPr/>
                </p:nvSpPr>
                <p:spPr>
                  <a:xfrm>
                    <a:off x="2057400" y="3636278"/>
                    <a:ext cx="960120" cy="640080"/>
                  </a:xfrm>
                  <a:prstGeom prst="triangl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8" name="직선 연결선 7"/>
                  <p:cNvCxnSpPr/>
                  <p:nvPr/>
                </p:nvCxnSpPr>
                <p:spPr>
                  <a:xfrm>
                    <a:off x="2377440" y="4361688"/>
                    <a:ext cx="0" cy="3566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직선 연결선 8"/>
                  <p:cNvCxnSpPr/>
                  <p:nvPr/>
                </p:nvCxnSpPr>
                <p:spPr>
                  <a:xfrm>
                    <a:off x="2670048" y="4361688"/>
                    <a:ext cx="0" cy="3566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직선 연결선 9"/>
                  <p:cNvCxnSpPr/>
                  <p:nvPr/>
                </p:nvCxnSpPr>
                <p:spPr>
                  <a:xfrm>
                    <a:off x="1874520" y="3209544"/>
                    <a:ext cx="1362456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하트 18"/>
                <p:cNvSpPr/>
                <p:nvPr/>
              </p:nvSpPr>
              <p:spPr>
                <a:xfrm>
                  <a:off x="1673146" y="2638425"/>
                  <a:ext cx="499767" cy="104775"/>
                </a:xfrm>
                <a:prstGeom prst="hear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1079842" y="3941033"/>
                  <a:ext cx="172021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ko-KR" sz="2000" b="1" dirty="0" smtClean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rPr>
                    <a:t>SUCCESSFUL</a:t>
                  </a:r>
                </a:p>
                <a:p>
                  <a:pPr algn="ctr"/>
                  <a:r>
                    <a:rPr lang="en-US" altLang="ko-KR" sz="2000" b="1" dirty="0" smtClean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rPr>
                    <a:t>CEO</a:t>
                  </a:r>
                  <a:endParaRPr lang="en-US" altLang="ko-KR" sz="20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p:grpSp>
          <p:cxnSp>
            <p:nvCxnSpPr>
              <p:cNvPr id="73" name="구부러진 연결선 72"/>
              <p:cNvCxnSpPr>
                <a:stCxn id="5" idx="0"/>
              </p:cNvCxnSpPr>
              <p:nvPr/>
            </p:nvCxnSpPr>
            <p:spPr>
              <a:xfrm rot="16200000" flipH="1" flipV="1">
                <a:off x="1013591" y="1717036"/>
                <a:ext cx="818404" cy="997736"/>
              </a:xfrm>
              <a:prstGeom prst="curvedConnector4">
                <a:avLst>
                  <a:gd name="adj1" fmla="val -27932"/>
                  <a:gd name="adj2" fmla="val 78182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구부러진 연결선 73"/>
            <p:cNvCxnSpPr/>
            <p:nvPr/>
          </p:nvCxnSpPr>
          <p:spPr>
            <a:xfrm rot="10800000" flipV="1">
              <a:off x="865875" y="1806701"/>
              <a:ext cx="1055786" cy="811919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701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8" grpId="0" animBg="1"/>
      <p:bldP spid="38" grpId="1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65634" y="497967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grpSp>
        <p:nvGrpSpPr>
          <p:cNvPr id="36" name="그룹 35"/>
          <p:cNvGrpSpPr/>
          <p:nvPr/>
        </p:nvGrpSpPr>
        <p:grpSpPr>
          <a:xfrm>
            <a:off x="2845776" y="2324100"/>
            <a:ext cx="838200" cy="2294762"/>
            <a:chOff x="2845776" y="2068830"/>
            <a:chExt cx="838200" cy="2550032"/>
          </a:xfrm>
        </p:grpSpPr>
        <p:sp>
          <p:nvSpPr>
            <p:cNvPr id="32" name="직사각형 31"/>
            <p:cNvSpPr/>
            <p:nvPr/>
          </p:nvSpPr>
          <p:spPr>
            <a:xfrm>
              <a:off x="2845776" y="2670429"/>
              <a:ext cx="838200" cy="194843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 rot="20370374">
              <a:off x="2993268" y="2084029"/>
              <a:ext cx="543217" cy="2095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3281727" y="2068830"/>
              <a:ext cx="74001" cy="6219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사각형 설명선 37"/>
          <p:cNvSpPr/>
          <p:nvPr/>
        </p:nvSpPr>
        <p:spPr>
          <a:xfrm>
            <a:off x="4275354" y="575301"/>
            <a:ext cx="7700078" cy="1673352"/>
          </a:xfrm>
          <a:prstGeom prst="wedgeRectCallout">
            <a:avLst>
              <a:gd name="adj1" fmla="val -45325"/>
              <a:gd name="adj2" fmla="val 784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 smtClean="0"/>
              <a:t>From now on, this line of bags will be called “</a:t>
            </a:r>
            <a:r>
              <a:rPr lang="en-US" altLang="ko-KR" sz="2400" dirty="0" err="1" smtClean="0"/>
              <a:t>mimi</a:t>
            </a:r>
            <a:r>
              <a:rPr lang="en-US" altLang="ko-KR" sz="2400" dirty="0" smtClean="0"/>
              <a:t>”!</a:t>
            </a:r>
            <a:endParaRPr lang="ko-KR" altLang="en-US" sz="2400" dirty="0"/>
          </a:p>
        </p:txBody>
      </p:sp>
      <p:pic>
        <p:nvPicPr>
          <p:cNvPr id="56" name="그림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5349003"/>
            <a:ext cx="7162800" cy="1504950"/>
          </a:xfrm>
          <a:prstGeom prst="rect">
            <a:avLst/>
          </a:prstGeom>
        </p:spPr>
      </p:pic>
      <p:sp>
        <p:nvSpPr>
          <p:cNvPr id="57" name="사각형 설명선 56"/>
          <p:cNvSpPr/>
          <p:nvPr/>
        </p:nvSpPr>
        <p:spPr>
          <a:xfrm>
            <a:off x="4275354" y="569344"/>
            <a:ext cx="7700078" cy="1673352"/>
          </a:xfrm>
          <a:prstGeom prst="wedgeRectCallout">
            <a:avLst>
              <a:gd name="adj1" fmla="val -45202"/>
              <a:gd name="adj2" fmla="val 784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now on</a:t>
            </a:r>
            <a:r>
              <a:rPr lang="en-US" altLang="ko-K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2400" dirty="0" smtClean="0"/>
              <a:t>this line of bags will be called “</a:t>
            </a:r>
            <a:r>
              <a:rPr lang="en-US" altLang="ko-KR" sz="2400" dirty="0" err="1" smtClean="0"/>
              <a:t>mimi</a:t>
            </a:r>
            <a:r>
              <a:rPr lang="en-US" altLang="ko-KR" sz="2400" dirty="0" smtClean="0"/>
              <a:t>”!</a:t>
            </a:r>
            <a:endParaRPr lang="ko-KR" altLang="en-US" sz="2400" dirty="0"/>
          </a:p>
        </p:txBody>
      </p:sp>
      <p:grpSp>
        <p:nvGrpSpPr>
          <p:cNvPr id="30" name="그룹 29"/>
          <p:cNvGrpSpPr/>
          <p:nvPr/>
        </p:nvGrpSpPr>
        <p:grpSpPr>
          <a:xfrm>
            <a:off x="1258721" y="1806702"/>
            <a:ext cx="1362456" cy="2834640"/>
            <a:chOff x="1874520" y="1883664"/>
            <a:chExt cx="1362456" cy="2834640"/>
          </a:xfrm>
        </p:grpSpPr>
        <p:sp>
          <p:nvSpPr>
            <p:cNvPr id="41" name="웃는 얼굴 40"/>
            <p:cNvSpPr/>
            <p:nvPr/>
          </p:nvSpPr>
          <p:spPr>
            <a:xfrm>
              <a:off x="1975104" y="1883664"/>
              <a:ext cx="1124712" cy="1106424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2" name="직선 연결선 41"/>
            <p:cNvCxnSpPr>
              <a:stCxn id="41" idx="4"/>
            </p:cNvCxnSpPr>
            <p:nvPr/>
          </p:nvCxnSpPr>
          <p:spPr>
            <a:xfrm>
              <a:off x="2537460" y="2990088"/>
              <a:ext cx="0" cy="7315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이등변 삼각형 42"/>
            <p:cNvSpPr/>
            <p:nvPr/>
          </p:nvSpPr>
          <p:spPr>
            <a:xfrm>
              <a:off x="2057400" y="3636278"/>
              <a:ext cx="960120" cy="64008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2377440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2670048" y="4361688"/>
              <a:ext cx="0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>
              <a:off x="1874520" y="3209544"/>
              <a:ext cx="13624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하트 30"/>
          <p:cNvSpPr/>
          <p:nvPr/>
        </p:nvSpPr>
        <p:spPr>
          <a:xfrm>
            <a:off x="1673146" y="2638425"/>
            <a:ext cx="499767" cy="104775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1038225" y="3129533"/>
            <a:ext cx="555775" cy="643130"/>
            <a:chOff x="1038225" y="3129533"/>
            <a:chExt cx="555775" cy="643130"/>
          </a:xfrm>
        </p:grpSpPr>
        <p:sp>
          <p:nvSpPr>
            <p:cNvPr id="34" name="직사각형 33"/>
            <p:cNvSpPr/>
            <p:nvPr/>
          </p:nvSpPr>
          <p:spPr>
            <a:xfrm>
              <a:off x="1038225" y="3288030"/>
              <a:ext cx="555775" cy="48463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액자 38"/>
            <p:cNvSpPr/>
            <p:nvPr/>
          </p:nvSpPr>
          <p:spPr>
            <a:xfrm>
              <a:off x="1222146" y="3129533"/>
              <a:ext cx="219455" cy="295656"/>
            </a:xfrm>
            <a:prstGeom prst="fram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0" name="직사각형 39"/>
          <p:cNvSpPr/>
          <p:nvPr/>
        </p:nvSpPr>
        <p:spPr>
          <a:xfrm>
            <a:off x="1079842" y="3941033"/>
            <a:ext cx="17202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SUCCESSFUL</a:t>
            </a:r>
          </a:p>
          <a:p>
            <a:pPr algn="ctr"/>
            <a:r>
              <a:rPr lang="en-US" altLang="ko-KR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CEO</a:t>
            </a:r>
            <a:endParaRPr lang="en-US" altLang="ko-KR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9" name="구부러진 연결선 28"/>
          <p:cNvCxnSpPr>
            <a:stCxn id="41" idx="0"/>
          </p:cNvCxnSpPr>
          <p:nvPr/>
        </p:nvCxnSpPr>
        <p:spPr>
          <a:xfrm rot="16200000" flipH="1" flipV="1">
            <a:off x="1013591" y="1717036"/>
            <a:ext cx="818404" cy="997736"/>
          </a:xfrm>
          <a:prstGeom prst="curvedConnector4">
            <a:avLst>
              <a:gd name="adj1" fmla="val -27932"/>
              <a:gd name="adj2" fmla="val 7818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구부러진 연결선 26"/>
          <p:cNvCxnSpPr/>
          <p:nvPr/>
        </p:nvCxnSpPr>
        <p:spPr>
          <a:xfrm rot="10800000" flipV="1">
            <a:off x="865875" y="1806701"/>
            <a:ext cx="1055786" cy="811919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폭발 1 1"/>
          <p:cNvSpPr/>
          <p:nvPr/>
        </p:nvSpPr>
        <p:spPr>
          <a:xfrm>
            <a:off x="5551569" y="4641342"/>
            <a:ext cx="1362075" cy="957978"/>
          </a:xfrm>
          <a:prstGeom prst="irregularSeal1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폭발 1 46"/>
          <p:cNvSpPr/>
          <p:nvPr/>
        </p:nvSpPr>
        <p:spPr>
          <a:xfrm>
            <a:off x="9256794" y="3772663"/>
            <a:ext cx="1362075" cy="957978"/>
          </a:xfrm>
          <a:prstGeom prst="irregularSeal1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폭발 1 47"/>
          <p:cNvSpPr/>
          <p:nvPr/>
        </p:nvSpPr>
        <p:spPr>
          <a:xfrm>
            <a:off x="7874812" y="4317110"/>
            <a:ext cx="1272349" cy="1606441"/>
          </a:xfrm>
          <a:prstGeom prst="irregularSeal1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14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8" grpId="0" animBg="1"/>
      <p:bldP spid="38" grpId="1" animBg="1"/>
      <p:bldP spid="57" grpId="0" animBg="1"/>
      <p:bldP spid="2" grpId="0" animBg="1"/>
      <p:bldP spid="2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72729" y="6347853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Mimi</a:t>
            </a:r>
            <a:endParaRPr lang="ko-KR" altLang="en-US" dirty="0"/>
          </a:p>
        </p:txBody>
      </p:sp>
      <p:grpSp>
        <p:nvGrpSpPr>
          <p:cNvPr id="36" name="그룹 35"/>
          <p:cNvGrpSpPr/>
          <p:nvPr/>
        </p:nvGrpSpPr>
        <p:grpSpPr>
          <a:xfrm>
            <a:off x="2152871" y="3692282"/>
            <a:ext cx="838200" cy="2294762"/>
            <a:chOff x="2845776" y="2068830"/>
            <a:chExt cx="838200" cy="2550032"/>
          </a:xfrm>
        </p:grpSpPr>
        <p:sp>
          <p:nvSpPr>
            <p:cNvPr id="32" name="직사각형 31"/>
            <p:cNvSpPr/>
            <p:nvPr/>
          </p:nvSpPr>
          <p:spPr>
            <a:xfrm>
              <a:off x="2845776" y="2670429"/>
              <a:ext cx="838200" cy="194843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 rot="20370374">
              <a:off x="2993268" y="2084029"/>
              <a:ext cx="543217" cy="2095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3281727" y="2068830"/>
              <a:ext cx="74001" cy="6219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사각형 설명선 37"/>
          <p:cNvSpPr/>
          <p:nvPr/>
        </p:nvSpPr>
        <p:spPr>
          <a:xfrm>
            <a:off x="1584784" y="791851"/>
            <a:ext cx="4027452" cy="2370285"/>
          </a:xfrm>
          <a:prstGeom prst="wedgeRectCallout">
            <a:avLst>
              <a:gd name="adj1" fmla="val -45325"/>
              <a:gd name="adj2" fmla="val 784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 smtClean="0"/>
              <a:t>Including the shape of the bag, I only used squares, triangles and circles.</a:t>
            </a:r>
            <a:endParaRPr lang="ko-KR" altLang="en-US" sz="2400" dirty="0"/>
          </a:p>
        </p:txBody>
      </p:sp>
      <p:pic>
        <p:nvPicPr>
          <p:cNvPr id="56" name="그림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5349003"/>
            <a:ext cx="7162800" cy="1504950"/>
          </a:xfrm>
          <a:prstGeom prst="rect">
            <a:avLst/>
          </a:prstGeom>
        </p:spPr>
      </p:pic>
      <p:sp>
        <p:nvSpPr>
          <p:cNvPr id="2" name="사각형 설명선 1"/>
          <p:cNvSpPr/>
          <p:nvPr/>
        </p:nvSpPr>
        <p:spPr>
          <a:xfrm>
            <a:off x="4128941" y="4420799"/>
            <a:ext cx="7411525" cy="689552"/>
          </a:xfrm>
          <a:prstGeom prst="wedgeRectCallout">
            <a:avLst>
              <a:gd name="adj1" fmla="val 417"/>
              <a:gd name="adj2" fmla="val 1470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What are the special features of the bag “</a:t>
            </a:r>
            <a:r>
              <a:rPr lang="en-US" altLang="ko-KR" sz="2400" dirty="0" err="1" smtClean="0"/>
              <a:t>mimi</a:t>
            </a:r>
            <a:r>
              <a:rPr lang="en-US" altLang="ko-KR" sz="2400" dirty="0" smtClean="0"/>
              <a:t>”?</a:t>
            </a:r>
            <a:endParaRPr lang="ko-KR" altLang="en-US" sz="2400" dirty="0"/>
          </a:p>
        </p:txBody>
      </p:sp>
      <p:grpSp>
        <p:nvGrpSpPr>
          <p:cNvPr id="25" name="그룹 24"/>
          <p:cNvGrpSpPr/>
          <p:nvPr/>
        </p:nvGrpSpPr>
        <p:grpSpPr>
          <a:xfrm>
            <a:off x="172970" y="3174883"/>
            <a:ext cx="1934182" cy="2842218"/>
            <a:chOff x="865875" y="1806701"/>
            <a:chExt cx="1934182" cy="2842218"/>
          </a:xfrm>
        </p:grpSpPr>
        <p:grpSp>
          <p:nvGrpSpPr>
            <p:cNvPr id="26" name="그룹 25"/>
            <p:cNvGrpSpPr/>
            <p:nvPr/>
          </p:nvGrpSpPr>
          <p:grpSpPr>
            <a:xfrm>
              <a:off x="923925" y="1806702"/>
              <a:ext cx="1876132" cy="2842217"/>
              <a:chOff x="923925" y="1806702"/>
              <a:chExt cx="1876132" cy="2842217"/>
            </a:xfrm>
          </p:grpSpPr>
          <p:grpSp>
            <p:nvGrpSpPr>
              <p:cNvPr id="28" name="그룹 27"/>
              <p:cNvGrpSpPr/>
              <p:nvPr/>
            </p:nvGrpSpPr>
            <p:grpSpPr>
              <a:xfrm>
                <a:off x="1038225" y="1806702"/>
                <a:ext cx="1761832" cy="2842217"/>
                <a:chOff x="1038225" y="1806702"/>
                <a:chExt cx="1761832" cy="2842217"/>
              </a:xfrm>
            </p:grpSpPr>
            <p:grpSp>
              <p:nvGrpSpPr>
                <p:cNvPr id="30" name="그룹 29"/>
                <p:cNvGrpSpPr/>
                <p:nvPr/>
              </p:nvGrpSpPr>
              <p:grpSpPr>
                <a:xfrm>
                  <a:off x="1258721" y="1806702"/>
                  <a:ext cx="1362456" cy="2834640"/>
                  <a:chOff x="1874520" y="1883664"/>
                  <a:chExt cx="1362456" cy="2834640"/>
                </a:xfrm>
              </p:grpSpPr>
              <p:sp>
                <p:nvSpPr>
                  <p:cNvPr id="41" name="웃는 얼굴 40"/>
                  <p:cNvSpPr/>
                  <p:nvPr/>
                </p:nvSpPr>
                <p:spPr>
                  <a:xfrm>
                    <a:off x="1975104" y="1883664"/>
                    <a:ext cx="1124712" cy="1106424"/>
                  </a:xfrm>
                  <a:prstGeom prst="smileyFace">
                    <a:avLst>
                      <a:gd name="adj" fmla="val 4653"/>
                    </a:avLst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42" name="직선 연결선 41"/>
                  <p:cNvCxnSpPr>
                    <a:stCxn id="41" idx="4"/>
                  </p:cNvCxnSpPr>
                  <p:nvPr/>
                </p:nvCxnSpPr>
                <p:spPr>
                  <a:xfrm>
                    <a:off x="2537460" y="2990088"/>
                    <a:ext cx="0" cy="73152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이등변 삼각형 42"/>
                  <p:cNvSpPr/>
                  <p:nvPr/>
                </p:nvSpPr>
                <p:spPr>
                  <a:xfrm>
                    <a:off x="2057400" y="3636278"/>
                    <a:ext cx="960120" cy="640080"/>
                  </a:xfrm>
                  <a:prstGeom prst="triangl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44" name="직선 연결선 43"/>
                  <p:cNvCxnSpPr/>
                  <p:nvPr/>
                </p:nvCxnSpPr>
                <p:spPr>
                  <a:xfrm>
                    <a:off x="2377440" y="4361688"/>
                    <a:ext cx="0" cy="3566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직선 연결선 44"/>
                  <p:cNvCxnSpPr/>
                  <p:nvPr/>
                </p:nvCxnSpPr>
                <p:spPr>
                  <a:xfrm>
                    <a:off x="2670048" y="4361688"/>
                    <a:ext cx="0" cy="3566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직선 연결선 45"/>
                  <p:cNvCxnSpPr/>
                  <p:nvPr/>
                </p:nvCxnSpPr>
                <p:spPr>
                  <a:xfrm>
                    <a:off x="1874520" y="3209544"/>
                    <a:ext cx="1362456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하트 30"/>
                <p:cNvSpPr/>
                <p:nvPr/>
              </p:nvSpPr>
              <p:spPr>
                <a:xfrm>
                  <a:off x="1673146" y="2638425"/>
                  <a:ext cx="499767" cy="104775"/>
                </a:xfrm>
                <a:prstGeom prst="hear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4" name="직사각형 33"/>
                <p:cNvSpPr/>
                <p:nvPr/>
              </p:nvSpPr>
              <p:spPr>
                <a:xfrm>
                  <a:off x="1038225" y="3288030"/>
                  <a:ext cx="555775" cy="484633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액자 38"/>
                <p:cNvSpPr/>
                <p:nvPr/>
              </p:nvSpPr>
              <p:spPr>
                <a:xfrm>
                  <a:off x="1222146" y="3129533"/>
                  <a:ext cx="219455" cy="295656"/>
                </a:xfrm>
                <a:prstGeom prst="fram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직사각형 39"/>
                <p:cNvSpPr/>
                <p:nvPr/>
              </p:nvSpPr>
              <p:spPr>
                <a:xfrm>
                  <a:off x="1079842" y="3941033"/>
                  <a:ext cx="172021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ko-KR" sz="2000" b="1" dirty="0" smtClean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rPr>
                    <a:t>SUCCESSFUL</a:t>
                  </a:r>
                </a:p>
                <a:p>
                  <a:pPr algn="ctr"/>
                  <a:r>
                    <a:rPr lang="en-US" altLang="ko-KR" sz="2000" b="1" dirty="0" smtClean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a:rPr>
                    <a:t>CEO</a:t>
                  </a:r>
                  <a:endParaRPr lang="en-US" altLang="ko-KR" sz="20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p:grpSp>
          <p:cxnSp>
            <p:nvCxnSpPr>
              <p:cNvPr id="29" name="구부러진 연결선 28"/>
              <p:cNvCxnSpPr>
                <a:stCxn id="41" idx="0"/>
              </p:cNvCxnSpPr>
              <p:nvPr/>
            </p:nvCxnSpPr>
            <p:spPr>
              <a:xfrm rot="16200000" flipH="1" flipV="1">
                <a:off x="1013591" y="1717036"/>
                <a:ext cx="818404" cy="997736"/>
              </a:xfrm>
              <a:prstGeom prst="curvedConnector4">
                <a:avLst>
                  <a:gd name="adj1" fmla="val -27932"/>
                  <a:gd name="adj2" fmla="val 78182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구부러진 연결선 26"/>
            <p:cNvCxnSpPr/>
            <p:nvPr/>
          </p:nvCxnSpPr>
          <p:spPr>
            <a:xfrm rot="10800000" flipV="1">
              <a:off x="865875" y="1806701"/>
              <a:ext cx="1055786" cy="811919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그룹 7"/>
          <p:cNvGrpSpPr/>
          <p:nvPr/>
        </p:nvGrpSpPr>
        <p:grpSpPr>
          <a:xfrm>
            <a:off x="5916516" y="704841"/>
            <a:ext cx="4983480" cy="3265535"/>
            <a:chOff x="5111496" y="1"/>
            <a:chExt cx="4983480" cy="3265535"/>
          </a:xfrm>
        </p:grpSpPr>
        <p:sp>
          <p:nvSpPr>
            <p:cNvPr id="3" name="순서도: 처리 2"/>
            <p:cNvSpPr/>
            <p:nvPr/>
          </p:nvSpPr>
          <p:spPr>
            <a:xfrm>
              <a:off x="5111496" y="565800"/>
              <a:ext cx="4983480" cy="2699736"/>
            </a:xfrm>
            <a:prstGeom prst="flowChartProces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액자 3"/>
            <p:cNvSpPr/>
            <p:nvPr/>
          </p:nvSpPr>
          <p:spPr>
            <a:xfrm>
              <a:off x="6684264" y="1"/>
              <a:ext cx="1554480" cy="1261872"/>
            </a:xfrm>
            <a:prstGeom prst="fram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순서도: 연결자 4"/>
            <p:cNvSpPr/>
            <p:nvPr/>
          </p:nvSpPr>
          <p:spPr>
            <a:xfrm>
              <a:off x="5741904" y="103327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순서도: 연결자 36"/>
            <p:cNvSpPr/>
            <p:nvPr/>
          </p:nvSpPr>
          <p:spPr>
            <a:xfrm>
              <a:off x="8994648" y="2385797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이등변 삼각형 6"/>
            <p:cNvSpPr/>
            <p:nvPr/>
          </p:nvSpPr>
          <p:spPr>
            <a:xfrm>
              <a:off x="7933944" y="849044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이등변 삼각형 46"/>
            <p:cNvSpPr/>
            <p:nvPr/>
          </p:nvSpPr>
          <p:spPr>
            <a:xfrm flipV="1">
              <a:off x="6199104" y="2026389"/>
              <a:ext cx="1060704" cy="914400"/>
            </a:xfrm>
            <a:prstGeom prst="triangl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9" name="사각형 설명선 48"/>
          <p:cNvSpPr/>
          <p:nvPr/>
        </p:nvSpPr>
        <p:spPr>
          <a:xfrm>
            <a:off x="1588397" y="791730"/>
            <a:ext cx="4027452" cy="2370285"/>
          </a:xfrm>
          <a:prstGeom prst="wedgeRectCallout">
            <a:avLst>
              <a:gd name="adj1" fmla="val -45325"/>
              <a:gd name="adj2" fmla="val 784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dirty="0" smtClean="0"/>
              <a:t>Including the shape of the bag, I only used </a:t>
            </a:r>
            <a:r>
              <a:rPr lang="en-US" altLang="ko-KR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squares, triangles and circles.</a:t>
            </a:r>
            <a:endParaRPr lang="ko-KR" altLang="en-US" sz="2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75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8" grpId="0" animBg="1"/>
      <p:bldP spid="38" grpId="1" animBg="1"/>
      <p:bldP spid="2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845" y="0"/>
            <a:ext cx="5646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3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193</Words>
  <Application>Microsoft Office PowerPoint</Application>
  <PresentationFormat>와이드스크린</PresentationFormat>
  <Paragraphs>43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1771</dc:creator>
  <cp:lastModifiedBy>1771</cp:lastModifiedBy>
  <cp:revision>29</cp:revision>
  <dcterms:created xsi:type="dcterms:W3CDTF">2019-12-09T13:40:36Z</dcterms:created>
  <dcterms:modified xsi:type="dcterms:W3CDTF">2019-12-10T02:43:07Z</dcterms:modified>
</cp:coreProperties>
</file>