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B6C063-36A1-4B63-AD7D-D145B7B1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524AAB0-2DB6-4E5E-B47C-771BA4B10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42C184-BCF8-4F12-8639-B3F62610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CE186A-313F-44E7-A5C8-792A68C3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F61A3A-8EE4-4301-98DD-6FCBD82C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42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E5FA2C-0D11-4869-A2CD-2F540A76A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78290EB-C36D-4E59-A58D-16DB9E57B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A0AA4E-A283-4FFC-9307-4C0E22FE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6E73BC-1ACF-42DA-98FA-707CE9BD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5BA8BA-BE42-40DA-96B8-9D717D60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91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8374C81-EE51-4A0E-A746-F5AB794FF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A91629-A52B-4AB3-A783-EE60BEFE5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AB7C75-4978-4A94-BF43-1E159282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4975A9-D006-449D-8F58-8C77D8D9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12696D-3C0F-48A4-A4DA-EC73D820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81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52DA11-2AA7-49EC-A77E-D619C6F0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AB56FC-3E02-450E-8EB9-B138D70A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42CFB5-41E6-46FE-9F23-A3462895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B82F84-49DD-43B7-83D3-3B8933D5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E4A78B-29AD-4CF6-BF52-9E5DD30B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32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58D905-C54B-4EF5-B698-B277E8CE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156285-C2E6-429D-BFAC-541806E00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774C5C-0F3C-4E25-8451-4068A7D8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0512-27E9-4382-ACE2-C1D677CA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9E7BEE-6B8C-4465-ABBC-E11D8619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91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27C577-58FD-4F99-A709-DE8462C6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726FC1-E971-4F59-99FA-0DDEC8747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FEDEDD4-5E68-4E17-BDB9-B7B6CF71F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A863E0A-DB35-43C4-9E03-080B109B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8BE644-D819-482D-9FCF-50AA0ECC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1AABCBB-4915-4704-ABF2-4850148F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60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913787-25DD-4CCC-B8D6-B9759B33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E26213-0A01-4CA9-A557-0DFB22801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FDE6C6B-905F-4167-9311-53028E585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89343FD-D3C1-4D07-9C47-744F5C6BB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3B045A-4D97-4C23-AF4F-E266F27BD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C2C6331-C924-4D01-AD4E-2EC72481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75F6FC0-C80C-44E7-87D9-E9E18E5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07B87EE-CEBD-488D-B7C5-86153D7C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86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7F03F0-ED61-4DD6-851E-6A3BE960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0365A34-CF10-43C9-AB3E-C9C78326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8D75170-384E-4147-AE5B-DD9E7BCD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18F6C68-9542-47C4-84E7-E396E931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4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EF5B41A-3319-4F6B-ADFA-F289B630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7FC63FD-512A-4828-816C-0EB10119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D05BA94-94CC-4A83-9137-649550EF7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43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5C5284-1048-4E8C-9AD8-5D33E7F94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EFB6F0-0459-4B5F-BE06-45B2A8887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52394C-A9F2-4A28-AD6C-D3D37BFD7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29D0F4A-457A-4D16-8267-F28FD68C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43CA2C-5E24-48BC-8569-9C5E963C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99E342-E122-4F0E-B11D-A3448AE4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66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2008A5-6BF5-4372-B12C-B9460153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3775D0D-FE87-4D91-8ED5-196A9D80EC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62D2708-43E6-4BA6-A93F-5974EEE2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00BD60-FA20-4B54-938E-76CB202FB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1BAD29-D52B-4E0D-A351-6ACF2812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25B8C1-F2CA-4D5C-8638-0D841104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72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E20C63D-012B-432B-BA8D-A3DA087E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9FF2D5-2A05-4E9A-8365-146846E8A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A21961-39FC-4266-9CE2-48EB6D3A3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A1777-850D-42D9-BF9A-E52AC7E6F2A0}" type="datetimeFigureOut">
              <a:rPr lang="ko-KR" altLang="en-US" smtClean="0"/>
              <a:t>2019-12-10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08E029-0477-4E08-BAE2-7D1526F10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6D00F2-E421-4926-A780-60937D6E09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E9D8B-FDD2-43C9-9124-97193D5211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83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568F68F1-22C4-42D9-A8F9-5E926234F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784" y="543339"/>
            <a:ext cx="8726432" cy="600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6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rebellious에 대한 이미지 검색결과">
            <a:extLst>
              <a:ext uri="{FF2B5EF4-FFF2-40B4-BE49-F238E27FC236}">
                <a16:creationId xmlns:a16="http://schemas.microsoft.com/office/drawing/2014/main" id="{D1B2D511-462A-4A24-BD93-02B115031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" r="980"/>
          <a:stretch/>
        </p:blipFill>
        <p:spPr bwMode="auto">
          <a:xfrm>
            <a:off x="2438984" y="757467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7FA540-8481-48BA-8BAF-C1C1C6A95F16}"/>
              </a:ext>
            </a:extLst>
          </p:cNvPr>
          <p:cNvSpPr txBox="1"/>
          <p:nvPr/>
        </p:nvSpPr>
        <p:spPr>
          <a:xfrm>
            <a:off x="636104" y="47707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Slide 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164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itable에 대한 이미지 검색결과">
            <a:extLst>
              <a:ext uri="{FF2B5EF4-FFF2-40B4-BE49-F238E27FC236}">
                <a16:creationId xmlns:a16="http://schemas.microsoft.com/office/drawing/2014/main" id="{31645219-253A-4C61-AB2F-1EF8BBE54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3" y="1205224"/>
            <a:ext cx="4241421" cy="424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CA63FD-9420-4E21-962A-4DAA14DDF6A7}"/>
              </a:ext>
            </a:extLst>
          </p:cNvPr>
          <p:cNvSpPr txBox="1"/>
          <p:nvPr/>
        </p:nvSpPr>
        <p:spPr>
          <a:xfrm>
            <a:off x="636104" y="477078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Slide B</a:t>
            </a:r>
            <a:endParaRPr lang="ko-KR" altLang="en-US" dirty="0"/>
          </a:p>
        </p:txBody>
      </p:sp>
      <p:pic>
        <p:nvPicPr>
          <p:cNvPr id="1026" name="Picture 2" descr="suitable에 대한 이미지 검색결과">
            <a:extLst>
              <a:ext uri="{FF2B5EF4-FFF2-40B4-BE49-F238E27FC236}">
                <a16:creationId xmlns:a16="http://schemas.microsoft.com/office/drawing/2014/main" id="{9ADADBC8-C6CF-45D9-A240-1BFA4468F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408" y="2415394"/>
            <a:ext cx="3485383" cy="20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itable에 대한 이미지 검색결과">
            <a:extLst>
              <a:ext uri="{FF2B5EF4-FFF2-40B4-BE49-F238E27FC236}">
                <a16:creationId xmlns:a16="http://schemas.microsoft.com/office/drawing/2014/main" id="{BF874852-86B4-4378-881E-8EED1DA09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718" y="1629655"/>
            <a:ext cx="3598690" cy="35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67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4</Words>
  <Application>Microsoft Office PowerPoint</Application>
  <PresentationFormat>와이드스크린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Rockwell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a</cp:lastModifiedBy>
  <cp:revision>5</cp:revision>
  <dcterms:created xsi:type="dcterms:W3CDTF">2019-12-09T03:57:31Z</dcterms:created>
  <dcterms:modified xsi:type="dcterms:W3CDTF">2019-12-10T21:58:52Z</dcterms:modified>
</cp:coreProperties>
</file>